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336" r:id="rId4"/>
    <p:sldId id="442" r:id="rId5"/>
    <p:sldId id="399" r:id="rId6"/>
    <p:sldId id="437" r:id="rId7"/>
    <p:sldId id="427" r:id="rId8"/>
    <p:sldId id="443" r:id="rId9"/>
    <p:sldId id="430" r:id="rId10"/>
    <p:sldId id="386" r:id="rId11"/>
    <p:sldId id="429" r:id="rId12"/>
    <p:sldId id="433" r:id="rId13"/>
    <p:sldId id="331" r:id="rId14"/>
    <p:sldId id="434" r:id="rId15"/>
    <p:sldId id="435" r:id="rId16"/>
    <p:sldId id="436" r:id="rId17"/>
    <p:sldId id="432" r:id="rId18"/>
    <p:sldId id="382" r:id="rId19"/>
    <p:sldId id="361" r:id="rId20"/>
    <p:sldId id="385" r:id="rId21"/>
    <p:sldId id="428" r:id="rId22"/>
    <p:sldId id="387" r:id="rId23"/>
    <p:sldId id="404" r:id="rId24"/>
    <p:sldId id="388" r:id="rId25"/>
    <p:sldId id="389" r:id="rId26"/>
    <p:sldId id="426" r:id="rId27"/>
    <p:sldId id="390" r:id="rId28"/>
    <p:sldId id="424" r:id="rId29"/>
    <p:sldId id="405" r:id="rId3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2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368" y="184"/>
      </p:cViewPr>
      <p:guideLst/>
    </p:cSldViewPr>
  </p:slideViewPr>
  <p:outlineViewPr>
    <p:cViewPr>
      <p:scale>
        <a:sx n="33" d="100"/>
        <a:sy n="33" d="100"/>
      </p:scale>
      <p:origin x="-3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6ED8DE6C-B466-954C-8024-8A779EF6531A}"/>
    <pc:docChg chg="undo custSel addSld delSld modSld sldOrd">
      <pc:chgData name="Jim Fleming" userId="161791bae1afb603" providerId="LiveId" clId="{6ED8DE6C-B466-954C-8024-8A779EF6531A}" dt="2022-08-20T13:53:16.355" v="923" actId="2696"/>
      <pc:docMkLst>
        <pc:docMk/>
      </pc:docMkLst>
      <pc:sldChg chg="modSp mod">
        <pc:chgData name="Jim Fleming" userId="161791bae1afb603" providerId="LiveId" clId="{6ED8DE6C-B466-954C-8024-8A779EF6531A}" dt="2022-08-20T13:25:12.955" v="400" actId="20577"/>
        <pc:sldMkLst>
          <pc:docMk/>
          <pc:sldMk cId="2671222331" sldId="330"/>
        </pc:sldMkLst>
        <pc:spChg chg="mod">
          <ac:chgData name="Jim Fleming" userId="161791bae1afb603" providerId="LiveId" clId="{6ED8DE6C-B466-954C-8024-8A779EF6531A}" dt="2022-08-20T13:24:05.537" v="396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12.955" v="400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25:23.997" v="401" actId="207"/>
        <pc:sldMkLst>
          <pc:docMk/>
          <pc:sldMk cId="3964023673" sldId="336"/>
        </pc:sldMkLst>
        <pc:spChg chg="mod">
          <ac:chgData name="Jim Fleming" userId="161791bae1afb603" providerId="LiveId" clId="{6ED8DE6C-B466-954C-8024-8A779EF6531A}" dt="2022-08-20T13:25:23.997" v="401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50:23.093" v="858" actId="14100"/>
        <pc:sldMkLst>
          <pc:docMk/>
          <pc:sldMk cId="3980784056" sldId="354"/>
        </pc:sldMkLst>
        <pc:spChg chg="mod">
          <ac:chgData name="Jim Fleming" userId="161791bae1afb603" providerId="LiveId" clId="{6ED8DE6C-B466-954C-8024-8A779EF6531A}" dt="2022-08-20T13:49:31.807" v="851" actId="1076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6ED8DE6C-B466-954C-8024-8A779EF6531A}" dt="2022-08-20T13:50:23.093" v="858" actId="14100"/>
          <ac:spMkLst>
            <pc:docMk/>
            <pc:sldMk cId="3980784056" sldId="354"/>
            <ac:spMk id="7" creationId="{47373CE5-F17B-81FD-87B5-1339FAEAC35D}"/>
          </ac:spMkLst>
        </pc:spChg>
      </pc:sldChg>
      <pc:sldChg chg="del">
        <pc:chgData name="Jim Fleming" userId="161791bae1afb603" providerId="LiveId" clId="{6ED8DE6C-B466-954C-8024-8A779EF6531A}" dt="2022-08-20T13:50:33.382" v="859" actId="2696"/>
        <pc:sldMkLst>
          <pc:docMk/>
          <pc:sldMk cId="3074875806" sldId="359"/>
        </pc:sldMkLst>
      </pc:sldChg>
      <pc:sldChg chg="modSp mod">
        <pc:chgData name="Jim Fleming" userId="161791bae1afb603" providerId="LiveId" clId="{6ED8DE6C-B466-954C-8024-8A779EF6531A}" dt="2022-08-20T13:25:36.386" v="404" actId="20577"/>
        <pc:sldMkLst>
          <pc:docMk/>
          <pc:sldMk cId="761307591" sldId="365"/>
        </pc:sldMkLst>
        <pc:spChg chg="mod">
          <ac:chgData name="Jim Fleming" userId="161791bae1afb603" providerId="LiveId" clId="{6ED8DE6C-B466-954C-8024-8A779EF6531A}" dt="2022-08-20T13:25:32.947" v="402" actId="20577"/>
          <ac:spMkLst>
            <pc:docMk/>
            <pc:sldMk cId="761307591" sldId="365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36.386" v="404" actId="20577"/>
          <ac:spMkLst>
            <pc:docMk/>
            <pc:sldMk cId="761307591" sldId="365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25:43.523" v="407" actId="20577"/>
        <pc:sldMkLst>
          <pc:docMk/>
          <pc:sldMk cId="1796127878" sldId="366"/>
        </pc:sldMkLst>
        <pc:spChg chg="mod">
          <ac:chgData name="Jim Fleming" userId="161791bae1afb603" providerId="LiveId" clId="{6ED8DE6C-B466-954C-8024-8A779EF6531A}" dt="2022-08-20T13:25:40.627" v="405" actId="20577"/>
          <ac:spMkLst>
            <pc:docMk/>
            <pc:sldMk cId="1796127878" sldId="366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43.523" v="407" actId="20577"/>
          <ac:spMkLst>
            <pc:docMk/>
            <pc:sldMk cId="1796127878" sldId="366"/>
            <ac:spMk id="3" creationId="{D7D72439-284A-008E-61E4-489A6FFD0D14}"/>
          </ac:spMkLst>
        </pc:spChg>
      </pc:sldChg>
      <pc:sldChg chg="del">
        <pc:chgData name="Jim Fleming" userId="161791bae1afb603" providerId="LiveId" clId="{6ED8DE6C-B466-954C-8024-8A779EF6531A}" dt="2022-08-20T13:25:46.558" v="408" actId="2696"/>
        <pc:sldMkLst>
          <pc:docMk/>
          <pc:sldMk cId="2246458585" sldId="367"/>
        </pc:sldMkLst>
      </pc:sldChg>
      <pc:sldChg chg="addSp delSp new del mod">
        <pc:chgData name="Jim Fleming" userId="161791bae1afb603" providerId="LiveId" clId="{6ED8DE6C-B466-954C-8024-8A779EF6531A}" dt="2022-08-20T12:44:49.467" v="105" actId="2696"/>
        <pc:sldMkLst>
          <pc:docMk/>
          <pc:sldMk cId="79483927" sldId="368"/>
        </pc:sldMkLst>
        <pc:spChg chg="del">
          <ac:chgData name="Jim Fleming" userId="161791bae1afb603" providerId="LiveId" clId="{6ED8DE6C-B466-954C-8024-8A779EF6531A}" dt="2022-08-20T12:38:57.893" v="1" actId="478"/>
          <ac:spMkLst>
            <pc:docMk/>
            <pc:sldMk cId="79483927" sldId="368"/>
            <ac:spMk id="2" creationId="{5FD454CE-2177-8635-0794-AE08746E0CA5}"/>
          </ac:spMkLst>
        </pc:spChg>
        <pc:spChg chg="del">
          <ac:chgData name="Jim Fleming" userId="161791bae1afb603" providerId="LiveId" clId="{6ED8DE6C-B466-954C-8024-8A779EF6531A}" dt="2022-08-20T12:38:58.619" v="2" actId="478"/>
          <ac:spMkLst>
            <pc:docMk/>
            <pc:sldMk cId="79483927" sldId="368"/>
            <ac:spMk id="3" creationId="{BA73C079-0EDC-0316-1B51-5920A5875001}"/>
          </ac:spMkLst>
        </pc:spChg>
        <pc:picChg chg="add">
          <ac:chgData name="Jim Fleming" userId="161791bae1afb603" providerId="LiveId" clId="{6ED8DE6C-B466-954C-8024-8A779EF6531A}" dt="2022-08-20T12:39:02.319" v="3"/>
          <ac:picMkLst>
            <pc:docMk/>
            <pc:sldMk cId="79483927" sldId="368"/>
            <ac:picMk id="1026" creationId="{B8563D04-2519-6E8A-81A7-BCD29FA8CB4F}"/>
          </ac:picMkLst>
        </pc:picChg>
      </pc:sldChg>
      <pc:sldChg chg="new del">
        <pc:chgData name="Jim Fleming" userId="161791bae1afb603" providerId="LiveId" clId="{6ED8DE6C-B466-954C-8024-8A779EF6531A}" dt="2022-08-20T12:40:32.291" v="7" actId="2696"/>
        <pc:sldMkLst>
          <pc:docMk/>
          <pc:sldMk cId="2388490955" sldId="369"/>
        </pc:sldMkLst>
      </pc:sldChg>
      <pc:sldChg chg="addSp delSp modSp add mod ord">
        <pc:chgData name="Jim Fleming" userId="161791bae1afb603" providerId="LiveId" clId="{6ED8DE6C-B466-954C-8024-8A779EF6531A}" dt="2022-08-20T12:47:08.788" v="171" actId="478"/>
        <pc:sldMkLst>
          <pc:docMk/>
          <pc:sldMk cId="661325725" sldId="370"/>
        </pc:sldMkLst>
        <pc:spChg chg="del">
          <ac:chgData name="Jim Fleming" userId="161791bae1afb603" providerId="LiveId" clId="{6ED8DE6C-B466-954C-8024-8A779EF6531A}" dt="2022-08-20T12:41:25.150" v="32" actId="478"/>
          <ac:spMkLst>
            <pc:docMk/>
            <pc:sldMk cId="661325725" sldId="370"/>
            <ac:spMk id="2" creationId="{56E8B136-55D1-C229-815B-0FAB21102D38}"/>
          </ac:spMkLst>
        </pc:spChg>
        <pc:spChg chg="del mod">
          <ac:chgData name="Jim Fleming" userId="161791bae1afb603" providerId="LiveId" clId="{6ED8DE6C-B466-954C-8024-8A779EF6531A}" dt="2022-08-20T12:47:02.354" v="169" actId="478"/>
          <ac:spMkLst>
            <pc:docMk/>
            <pc:sldMk cId="661325725" sldId="370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2:41:26.563" v="33" actId="478"/>
          <ac:spMkLst>
            <pc:docMk/>
            <pc:sldMk cId="661325725" sldId="370"/>
            <ac:spMk id="6" creationId="{3D484327-B2EF-F2E7-F933-B40C70116CDB}"/>
          </ac:spMkLst>
        </pc:spChg>
        <pc:spChg chg="add del mod">
          <ac:chgData name="Jim Fleming" userId="161791bae1afb603" providerId="LiveId" clId="{6ED8DE6C-B466-954C-8024-8A779EF6531A}" dt="2022-08-20T12:47:08.788" v="171" actId="478"/>
          <ac:spMkLst>
            <pc:docMk/>
            <pc:sldMk cId="661325725" sldId="370"/>
            <ac:spMk id="7" creationId="{1A8BE708-A7CC-B54B-6668-0F06041CF163}"/>
          </ac:spMkLst>
        </pc:spChg>
        <pc:spChg chg="add del mod">
          <ac:chgData name="Jim Fleming" userId="161791bae1afb603" providerId="LiveId" clId="{6ED8DE6C-B466-954C-8024-8A779EF6531A}" dt="2022-08-20T12:47:06.795" v="170" actId="478"/>
          <ac:spMkLst>
            <pc:docMk/>
            <pc:sldMk cId="661325725" sldId="370"/>
            <ac:spMk id="9" creationId="{CE3B1065-4A41-10AF-AF15-0EA830DD2953}"/>
          </ac:spMkLst>
        </pc:spChg>
        <pc:picChg chg="del">
          <ac:chgData name="Jim Fleming" userId="161791bae1afb603" providerId="LiveId" clId="{6ED8DE6C-B466-954C-8024-8A779EF6531A}" dt="2022-08-20T12:43:06.603" v="92" actId="478"/>
          <ac:picMkLst>
            <pc:docMk/>
            <pc:sldMk cId="661325725" sldId="370"/>
            <ac:picMk id="5" creationId="{3A76972D-22C4-F901-AF69-A66D2D1DD233}"/>
          </ac:picMkLst>
        </pc:picChg>
        <pc:picChg chg="add mod">
          <ac:chgData name="Jim Fleming" userId="161791bae1afb603" providerId="LiveId" clId="{6ED8DE6C-B466-954C-8024-8A779EF6531A}" dt="2022-08-20T12:43:40.716" v="98" actId="732"/>
          <ac:picMkLst>
            <pc:docMk/>
            <pc:sldMk cId="661325725" sldId="370"/>
            <ac:picMk id="2050" creationId="{173DD1F5-E662-3FB6-FCC8-F902464600F8}"/>
          </ac:picMkLst>
        </pc:picChg>
      </pc:sldChg>
      <pc:sldChg chg="modSp add modAnim">
        <pc:chgData name="Jim Fleming" userId="161791bae1afb603" providerId="LiveId" clId="{6ED8DE6C-B466-954C-8024-8A779EF6531A}" dt="2022-08-20T12:49:44.628" v="186" actId="313"/>
        <pc:sldMkLst>
          <pc:docMk/>
          <pc:sldMk cId="2101408639" sldId="371"/>
        </pc:sldMkLst>
        <pc:spChg chg="mod">
          <ac:chgData name="Jim Fleming" userId="161791bae1afb603" providerId="LiveId" clId="{6ED8DE6C-B466-954C-8024-8A779EF6531A}" dt="2022-08-20T12:49:44.628" v="186" actId="313"/>
          <ac:spMkLst>
            <pc:docMk/>
            <pc:sldMk cId="2101408639" sldId="371"/>
            <ac:spMk id="3" creationId="{D7D72439-284A-008E-61E4-489A6FFD0D14}"/>
          </ac:spMkLst>
        </pc:spChg>
      </pc:sldChg>
      <pc:sldChg chg="add del">
        <pc:chgData name="Jim Fleming" userId="161791bae1afb603" providerId="LiveId" clId="{6ED8DE6C-B466-954C-8024-8A779EF6531A}" dt="2022-08-20T12:45:01.997" v="106" actId="2696"/>
        <pc:sldMkLst>
          <pc:docMk/>
          <pc:sldMk cId="3178932678" sldId="371"/>
        </pc:sldMkLst>
      </pc:sldChg>
      <pc:sldChg chg="addSp modSp add mod modAnim">
        <pc:chgData name="Jim Fleming" userId="161791bae1afb603" providerId="LiveId" clId="{6ED8DE6C-B466-954C-8024-8A779EF6531A}" dt="2022-08-20T12:57:29.889" v="395" actId="20577"/>
        <pc:sldMkLst>
          <pc:docMk/>
          <pc:sldMk cId="2354665407" sldId="372"/>
        </pc:sldMkLst>
        <pc:spChg chg="add mod">
          <ac:chgData name="Jim Fleming" userId="161791bae1afb603" providerId="LiveId" clId="{6ED8DE6C-B466-954C-8024-8A779EF6531A}" dt="2022-08-20T12:57:21.611" v="386" actId="20577"/>
          <ac:spMkLst>
            <pc:docMk/>
            <pc:sldMk cId="2354665407" sldId="372"/>
            <ac:spMk id="2" creationId="{165CA4EC-B3A0-3BBC-7FFC-A5B50C4CF2EA}"/>
          </ac:spMkLst>
        </pc:spChg>
        <pc:spChg chg="mod">
          <ac:chgData name="Jim Fleming" userId="161791bae1afb603" providerId="LiveId" clId="{6ED8DE6C-B466-954C-8024-8A779EF6531A}" dt="2022-08-20T12:57:29.889" v="395" actId="20577"/>
          <ac:spMkLst>
            <pc:docMk/>
            <pc:sldMk cId="2354665407" sldId="372"/>
            <ac:spMk id="3" creationId="{D7D72439-284A-008E-61E4-489A6FFD0D14}"/>
          </ac:spMkLst>
        </pc:spChg>
      </pc:sldChg>
      <pc:sldChg chg="addSp delSp modSp add del mod setBg modAnim">
        <pc:chgData name="Jim Fleming" userId="161791bae1afb603" providerId="LiveId" clId="{6ED8DE6C-B466-954C-8024-8A779EF6531A}" dt="2022-08-20T13:53:16.355" v="923" actId="2696"/>
        <pc:sldMkLst>
          <pc:docMk/>
          <pc:sldMk cId="2525100120" sldId="373"/>
        </pc:sldMkLst>
        <pc:spChg chg="mod ord">
          <ac:chgData name="Jim Fleming" userId="161791bae1afb603" providerId="LiveId" clId="{6ED8DE6C-B466-954C-8024-8A779EF6531A}" dt="2022-08-20T13:51:11.052" v="871" actId="14100"/>
          <ac:spMkLst>
            <pc:docMk/>
            <pc:sldMk cId="2525100120" sldId="373"/>
            <ac:spMk id="2" creationId="{56E8B136-55D1-C229-815B-0FAB21102D38}"/>
          </ac:spMkLst>
        </pc:spChg>
        <pc:spChg chg="del">
          <ac:chgData name="Jim Fleming" userId="161791bae1afb603" providerId="LiveId" clId="{6ED8DE6C-B466-954C-8024-8A779EF6531A}" dt="2022-08-20T13:41:59.129" v="446" actId="478"/>
          <ac:spMkLst>
            <pc:docMk/>
            <pc:sldMk cId="2525100120" sldId="373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3:42:00.317" v="447" actId="478"/>
          <ac:spMkLst>
            <pc:docMk/>
            <pc:sldMk cId="2525100120" sldId="373"/>
            <ac:spMk id="6" creationId="{DB2B593F-92F1-DFDB-F646-162BBFFDAA86}"/>
          </ac:spMkLst>
        </pc:spChg>
        <pc:spChg chg="add mod">
          <ac:chgData name="Jim Fleming" userId="161791bae1afb603" providerId="LiveId" clId="{6ED8DE6C-B466-954C-8024-8A779EF6531A}" dt="2022-08-20T13:52:19.030" v="913" actId="1076"/>
          <ac:spMkLst>
            <pc:docMk/>
            <pc:sldMk cId="2525100120" sldId="373"/>
            <ac:spMk id="9" creationId="{592E02FB-CF6E-69CF-D196-2068D8C54D30}"/>
          </ac:spMkLst>
        </pc:spChg>
        <pc:spChg chg="add del mod">
          <ac:chgData name="Jim Fleming" userId="161791bae1afb603" providerId="LiveId" clId="{6ED8DE6C-B466-954C-8024-8A779EF6531A}" dt="2022-08-20T13:52:10.746" v="911" actId="478"/>
          <ac:spMkLst>
            <pc:docMk/>
            <pc:sldMk cId="2525100120" sldId="373"/>
            <ac:spMk id="10" creationId="{F8008108-2DF7-83AA-A9CC-EC5802DB85DD}"/>
          </ac:spMkLst>
        </pc:spChg>
        <pc:spChg chg="add del">
          <ac:chgData name="Jim Fleming" userId="161791bae1afb603" providerId="LiveId" clId="{6ED8DE6C-B466-954C-8024-8A779EF6531A}" dt="2022-08-20T13:42:54.102" v="454" actId="26606"/>
          <ac:spMkLst>
            <pc:docMk/>
            <pc:sldMk cId="2525100120" sldId="373"/>
            <ac:spMk id="13" creationId="{33B1EE1F-6738-485F-A620-2602F7683DFB}"/>
          </ac:spMkLst>
        </pc:spChg>
        <pc:spChg chg="add mod">
          <ac:chgData name="Jim Fleming" userId="161791bae1afb603" providerId="LiveId" clId="{6ED8DE6C-B466-954C-8024-8A779EF6531A}" dt="2022-08-20T13:43:35.471" v="462" actId="207"/>
          <ac:spMkLst>
            <pc:docMk/>
            <pc:sldMk cId="2525100120" sldId="373"/>
            <ac:spMk id="17" creationId="{4845A0EE-C4C8-4AE1-B3C6-1261368AC036}"/>
          </ac:spMkLst>
        </pc:spChg>
        <pc:picChg chg="mod">
          <ac:chgData name="Jim Fleming" userId="161791bae1afb603" providerId="LiveId" clId="{6ED8DE6C-B466-954C-8024-8A779EF6531A}" dt="2022-08-20T13:42:54.109" v="455" actId="26606"/>
          <ac:picMkLst>
            <pc:docMk/>
            <pc:sldMk cId="2525100120" sldId="373"/>
            <ac:picMk id="5" creationId="{3A76972D-22C4-F901-AF69-A66D2D1DD233}"/>
          </ac:picMkLst>
        </pc:picChg>
        <pc:picChg chg="add mod">
          <ac:chgData name="Jim Fleming" userId="161791bae1afb603" providerId="LiveId" clId="{6ED8DE6C-B466-954C-8024-8A779EF6531A}" dt="2022-08-20T13:43:19.987" v="461" actId="1076"/>
          <ac:picMkLst>
            <pc:docMk/>
            <pc:sldMk cId="2525100120" sldId="373"/>
            <ac:picMk id="8" creationId="{B88EFE4E-9535-7CC2-9BE5-5A9F4D4CB3D7}"/>
          </ac:picMkLst>
        </pc:picChg>
        <pc:cxnChg chg="add del">
          <ac:chgData name="Jim Fleming" userId="161791bae1afb603" providerId="LiveId" clId="{6ED8DE6C-B466-954C-8024-8A779EF6531A}" dt="2022-08-20T13:42:54.102" v="454" actId="26606"/>
          <ac:cxnSpMkLst>
            <pc:docMk/>
            <pc:sldMk cId="2525100120" sldId="373"/>
            <ac:cxnSpMk id="15" creationId="{ADC544FB-7860-4381-935B-43879C94F627}"/>
          </ac:cxnSpMkLst>
        </pc:cxnChg>
      </pc:sldChg>
      <pc:sldChg chg="add ord">
        <pc:chgData name="Jim Fleming" userId="161791bae1afb603" providerId="LiveId" clId="{6ED8DE6C-B466-954C-8024-8A779EF6531A}" dt="2022-08-20T13:46:24.538" v="475" actId="20578"/>
        <pc:sldMkLst>
          <pc:docMk/>
          <pc:sldMk cId="211672669" sldId="374"/>
        </pc:sldMkLst>
      </pc:sldChg>
      <pc:sldChg chg="modSp add mod">
        <pc:chgData name="Jim Fleming" userId="161791bae1afb603" providerId="LiveId" clId="{6ED8DE6C-B466-954C-8024-8A779EF6531A}" dt="2022-08-20T13:50:14.207" v="857" actId="14100"/>
        <pc:sldMkLst>
          <pc:docMk/>
          <pc:sldMk cId="83548042" sldId="375"/>
        </pc:sldMkLst>
        <pc:spChg chg="mod">
          <ac:chgData name="Jim Fleming" userId="161791bae1afb603" providerId="LiveId" clId="{6ED8DE6C-B466-954C-8024-8A779EF6531A}" dt="2022-08-20T13:50:14.207" v="857" actId="14100"/>
          <ac:spMkLst>
            <pc:docMk/>
            <pc:sldMk cId="83548042" sldId="375"/>
            <ac:spMk id="7" creationId="{47373CE5-F17B-81FD-87B5-1339FAEAC35D}"/>
          </ac:spMkLst>
        </pc:spChg>
      </pc:sldChg>
      <pc:sldChg chg="add del">
        <pc:chgData name="Jim Fleming" userId="161791bae1afb603" providerId="LiveId" clId="{6ED8DE6C-B466-954C-8024-8A779EF6531A}" dt="2022-08-20T13:49:37.501" v="853" actId="2696"/>
        <pc:sldMkLst>
          <pc:docMk/>
          <pc:sldMk cId="863896969" sldId="375"/>
        </pc:sldMkLst>
      </pc:sldChg>
      <pc:sldChg chg="add del">
        <pc:chgData name="Jim Fleming" userId="161791bae1afb603" providerId="LiveId" clId="{6ED8DE6C-B466-954C-8024-8A779EF6531A}" dt="2022-08-20T13:49:14.903" v="848" actId="2696"/>
        <pc:sldMkLst>
          <pc:docMk/>
          <pc:sldMk cId="2218290365" sldId="375"/>
        </pc:sldMkLst>
      </pc:sldChg>
      <pc:sldChg chg="addSp delSp modSp add mod modAnim">
        <pc:chgData name="Jim Fleming" userId="161791bae1afb603" providerId="LiveId" clId="{6ED8DE6C-B466-954C-8024-8A779EF6531A}" dt="2022-08-20T13:53:11.181" v="922" actId="167"/>
        <pc:sldMkLst>
          <pc:docMk/>
          <pc:sldMk cId="3421700753" sldId="376"/>
        </pc:sldMkLst>
        <pc:spChg chg="mod">
          <ac:chgData name="Jim Fleming" userId="161791bae1afb603" providerId="LiveId" clId="{6ED8DE6C-B466-954C-8024-8A779EF6531A}" dt="2022-08-20T13:51:57.283" v="909" actId="242"/>
          <ac:spMkLst>
            <pc:docMk/>
            <pc:sldMk cId="3421700753" sldId="376"/>
            <ac:spMk id="2" creationId="{56E8B136-55D1-C229-815B-0FAB21102D38}"/>
          </ac:spMkLst>
        </pc:spChg>
        <pc:spChg chg="del">
          <ac:chgData name="Jim Fleming" userId="161791bae1afb603" providerId="LiveId" clId="{6ED8DE6C-B466-954C-8024-8A779EF6531A}" dt="2022-08-20T13:51:45.104" v="906" actId="478"/>
          <ac:spMkLst>
            <pc:docMk/>
            <pc:sldMk cId="3421700753" sldId="376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3:51:47.467" v="907" actId="478"/>
          <ac:spMkLst>
            <pc:docMk/>
            <pc:sldMk cId="3421700753" sldId="376"/>
            <ac:spMk id="6" creationId="{567301F5-8744-652C-F4EB-027B2403E10C}"/>
          </ac:spMkLst>
        </pc:spChg>
        <pc:spChg chg="add mod">
          <ac:chgData name="Jim Fleming" userId="161791bae1afb603" providerId="LiveId" clId="{6ED8DE6C-B466-954C-8024-8A779EF6531A}" dt="2022-08-20T13:52:21.760" v="914"/>
          <ac:spMkLst>
            <pc:docMk/>
            <pc:sldMk cId="3421700753" sldId="376"/>
            <ac:spMk id="8" creationId="{EDBA8CCF-3C5F-5A32-4B6E-F357FD8D079D}"/>
          </ac:spMkLst>
        </pc:spChg>
        <pc:spChg chg="add mod">
          <ac:chgData name="Jim Fleming" userId="161791bae1afb603" providerId="LiveId" clId="{6ED8DE6C-B466-954C-8024-8A779EF6531A}" dt="2022-08-20T13:53:11.181" v="922" actId="167"/>
          <ac:spMkLst>
            <pc:docMk/>
            <pc:sldMk cId="3421700753" sldId="376"/>
            <ac:spMk id="9" creationId="{90A9EFE8-7CE5-8C53-8CCA-B251B93D4DA6}"/>
          </ac:spMkLst>
        </pc:spChg>
        <pc:picChg chg="add mod">
          <ac:chgData name="Jim Fleming" userId="161791bae1afb603" providerId="LiveId" clId="{6ED8DE6C-B466-954C-8024-8A779EF6531A}" dt="2022-08-20T13:52:16.040" v="912"/>
          <ac:picMkLst>
            <pc:docMk/>
            <pc:sldMk cId="3421700753" sldId="376"/>
            <ac:picMk id="7" creationId="{2C1B449D-16E9-4159-A7D2-4C2497FA781D}"/>
          </ac:picMkLst>
        </pc:picChg>
      </pc:sldChg>
    </pc:docChg>
  </pc:docChgLst>
  <pc:docChgLst>
    <pc:chgData name="Jim Fleming" userId="161791bae1afb603" providerId="LiveId" clId="{CA93249A-EFA3-7D46-9503-D91DEC8E6F48}"/>
    <pc:docChg chg="custSel addSld delSld modSld sldOrd">
      <pc:chgData name="Jim Fleming" userId="161791bae1afb603" providerId="LiveId" clId="{CA93249A-EFA3-7D46-9503-D91DEC8E6F48}" dt="2022-08-13T21:12:49.137" v="322" actId="2696"/>
      <pc:docMkLst>
        <pc:docMk/>
      </pc:docMkLst>
      <pc:sldChg chg="modSp mod">
        <pc:chgData name="Jim Fleming" userId="161791bae1afb603" providerId="LiveId" clId="{CA93249A-EFA3-7D46-9503-D91DEC8E6F48}" dt="2022-08-13T21:07:52.501" v="88" actId="20577"/>
        <pc:sldMkLst>
          <pc:docMk/>
          <pc:sldMk cId="2671222331" sldId="330"/>
        </pc:sldMkLst>
        <pc:spChg chg="mod">
          <ac:chgData name="Jim Fleming" userId="161791bae1afb603" providerId="LiveId" clId="{CA93249A-EFA3-7D46-9503-D91DEC8E6F48}" dt="2022-08-13T21:07:52.501" v="88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29.561" v="81" actId="6549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CA93249A-EFA3-7D46-9503-D91DEC8E6F48}" dt="2022-08-13T21:07:37.777" v="85" actId="20577"/>
        <pc:sldMkLst>
          <pc:docMk/>
          <pc:sldMk cId="3964023673" sldId="336"/>
        </pc:sldMkLst>
        <pc:spChg chg="mod">
          <ac:chgData name="Jim Fleming" userId="161791bae1afb603" providerId="LiveId" clId="{CA93249A-EFA3-7D46-9503-D91DEC8E6F48}" dt="2022-08-13T21:07:24.718" v="80" actId="6549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37.777" v="85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CA93249A-EFA3-7D46-9503-D91DEC8E6F48}" dt="2022-08-13T21:12:48.575" v="321" actId="2696"/>
        <pc:sldMkLst>
          <pc:docMk/>
          <pc:sldMk cId="1973120283" sldId="344"/>
        </pc:sldMkLst>
      </pc:sldChg>
      <pc:sldChg chg="del">
        <pc:chgData name="Jim Fleming" userId="161791bae1afb603" providerId="LiveId" clId="{CA93249A-EFA3-7D46-9503-D91DEC8E6F48}" dt="2022-08-13T21:06:25.825" v="20" actId="2696"/>
        <pc:sldMkLst>
          <pc:docMk/>
          <pc:sldMk cId="2106496173" sldId="345"/>
        </pc:sldMkLst>
      </pc:sldChg>
      <pc:sldChg chg="del">
        <pc:chgData name="Jim Fleming" userId="161791bae1afb603" providerId="LiveId" clId="{CA93249A-EFA3-7D46-9503-D91DEC8E6F48}" dt="2022-08-13T21:08:06.980" v="97" actId="2696"/>
        <pc:sldMkLst>
          <pc:docMk/>
          <pc:sldMk cId="1057515346" sldId="352"/>
        </pc:sldMkLst>
      </pc:sldChg>
      <pc:sldChg chg="modSp mod ord">
        <pc:chgData name="Jim Fleming" userId="161791bae1afb603" providerId="LiveId" clId="{CA93249A-EFA3-7D46-9503-D91DEC8E6F48}" dt="2022-08-13T21:10:05.985" v="196" actId="1076"/>
        <pc:sldMkLst>
          <pc:docMk/>
          <pc:sldMk cId="3980784056" sldId="354"/>
        </pc:sldMkLst>
        <pc:spChg chg="mod">
          <ac:chgData name="Jim Fleming" userId="161791bae1afb603" providerId="LiveId" clId="{CA93249A-EFA3-7D46-9503-D91DEC8E6F48}" dt="2022-08-13T21:10:05.985" v="196" actId="1076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CA93249A-EFA3-7D46-9503-D91DEC8E6F48}" dt="2022-08-13T21:10:00.420" v="195" actId="14100"/>
          <ac:spMkLst>
            <pc:docMk/>
            <pc:sldMk cId="3980784056" sldId="354"/>
            <ac:spMk id="7" creationId="{47373CE5-F17B-81FD-87B5-1339FAEAC35D}"/>
          </ac:spMkLst>
        </pc:spChg>
      </pc:sldChg>
      <pc:sldChg chg="del">
        <pc:chgData name="Jim Fleming" userId="161791bae1afb603" providerId="LiveId" clId="{CA93249A-EFA3-7D46-9503-D91DEC8E6F48}" dt="2022-08-13T21:08:09.134" v="98" actId="2696"/>
        <pc:sldMkLst>
          <pc:docMk/>
          <pc:sldMk cId="2208797292" sldId="355"/>
        </pc:sldMkLst>
      </pc:sldChg>
      <pc:sldChg chg="del">
        <pc:chgData name="Jim Fleming" userId="161791bae1afb603" providerId="LiveId" clId="{CA93249A-EFA3-7D46-9503-D91DEC8E6F48}" dt="2022-08-13T21:09:14.890" v="100" actId="2696"/>
        <pc:sldMkLst>
          <pc:docMk/>
          <pc:sldMk cId="2159946359" sldId="356"/>
        </pc:sldMkLst>
      </pc:sldChg>
      <pc:sldChg chg="del">
        <pc:chgData name="Jim Fleming" userId="161791bae1afb603" providerId="LiveId" clId="{CA93249A-EFA3-7D46-9503-D91DEC8E6F48}" dt="2022-08-13T21:09:12.794" v="99" actId="2696"/>
        <pc:sldMkLst>
          <pc:docMk/>
          <pc:sldMk cId="2946250559" sldId="357"/>
        </pc:sldMkLst>
      </pc:sldChg>
      <pc:sldChg chg="del">
        <pc:chgData name="Jim Fleming" userId="161791bae1afb603" providerId="LiveId" clId="{CA93249A-EFA3-7D46-9503-D91DEC8E6F48}" dt="2022-08-13T21:12:49.137" v="322" actId="2696"/>
        <pc:sldMkLst>
          <pc:docMk/>
          <pc:sldMk cId="816132151" sldId="358"/>
        </pc:sldMkLst>
      </pc:sldChg>
      <pc:sldChg chg="addSp delSp modSp mod">
        <pc:chgData name="Jim Fleming" userId="161791bae1afb603" providerId="LiveId" clId="{CA93249A-EFA3-7D46-9503-D91DEC8E6F48}" dt="2022-08-13T21:12:37.427" v="320" actId="1076"/>
        <pc:sldMkLst>
          <pc:docMk/>
          <pc:sldMk cId="3074875806" sldId="359"/>
        </pc:sldMkLst>
        <pc:spChg chg="mod">
          <ac:chgData name="Jim Fleming" userId="161791bae1afb603" providerId="LiveId" clId="{CA93249A-EFA3-7D46-9503-D91DEC8E6F48}" dt="2022-08-13T21:12:35.377" v="319" actId="1076"/>
          <ac:spMkLst>
            <pc:docMk/>
            <pc:sldMk cId="3074875806" sldId="359"/>
            <ac:spMk id="14" creationId="{5F776F3F-31E1-B7AA-5D11-1AB1A9490BFE}"/>
          </ac:spMkLst>
        </pc:spChg>
        <pc:spChg chg="mod">
          <ac:chgData name="Jim Fleming" userId="161791bae1afb603" providerId="LiveId" clId="{CA93249A-EFA3-7D46-9503-D91DEC8E6F48}" dt="2022-08-13T21:12:37.427" v="320" actId="1076"/>
          <ac:spMkLst>
            <pc:docMk/>
            <pc:sldMk cId="3074875806" sldId="359"/>
            <ac:spMk id="15" creationId="{471D51D5-D023-7649-17ED-5DEAD848493E}"/>
          </ac:spMkLst>
        </pc:spChg>
        <pc:picChg chg="add del mod">
          <ac:chgData name="Jim Fleming" userId="161791bae1afb603" providerId="LiveId" clId="{CA93249A-EFA3-7D46-9503-D91DEC8E6F48}" dt="2022-08-13T21:11:25.536" v="204" actId="478"/>
          <ac:picMkLst>
            <pc:docMk/>
            <pc:sldMk cId="3074875806" sldId="359"/>
            <ac:picMk id="2" creationId="{184B7AAB-4382-4851-003F-8C08E146E269}"/>
          </ac:picMkLst>
        </pc:picChg>
        <pc:picChg chg="del">
          <ac:chgData name="Jim Fleming" userId="161791bae1afb603" providerId="LiveId" clId="{CA93249A-EFA3-7D46-9503-D91DEC8E6F48}" dt="2022-08-13T21:10:56.487" v="201" actId="478"/>
          <ac:picMkLst>
            <pc:docMk/>
            <pc:sldMk cId="3074875806" sldId="359"/>
            <ac:picMk id="1026" creationId="{39004B74-8A6C-1263-0BE7-4F14F626B1D8}"/>
          </ac:picMkLst>
        </pc:picChg>
        <pc:picChg chg="add mod">
          <ac:chgData name="Jim Fleming" userId="161791bae1afb603" providerId="LiveId" clId="{CA93249A-EFA3-7D46-9503-D91DEC8E6F48}" dt="2022-08-13T21:11:30.647" v="207" actId="1076"/>
          <ac:picMkLst>
            <pc:docMk/>
            <pc:sldMk cId="3074875806" sldId="359"/>
            <ac:picMk id="1028" creationId="{36C95E10-E535-F743-9782-82679BEA13FD}"/>
          </ac:picMkLst>
        </pc:picChg>
      </pc:sldChg>
      <pc:sldChg chg="del">
        <pc:chgData name="Jim Fleming" userId="161791bae1afb603" providerId="LiveId" clId="{CA93249A-EFA3-7D46-9503-D91DEC8E6F48}" dt="2022-08-13T21:06:08.731" v="14" actId="2696"/>
        <pc:sldMkLst>
          <pc:docMk/>
          <pc:sldMk cId="2140983759" sldId="360"/>
        </pc:sldMkLst>
      </pc:sldChg>
      <pc:sldChg chg="del">
        <pc:chgData name="Jim Fleming" userId="161791bae1afb603" providerId="LiveId" clId="{CA93249A-EFA3-7D46-9503-D91DEC8E6F48}" dt="2022-08-13T21:06:24.068" v="19" actId="2696"/>
        <pc:sldMkLst>
          <pc:docMk/>
          <pc:sldMk cId="3072840993" sldId="361"/>
        </pc:sldMkLst>
      </pc:sldChg>
      <pc:sldChg chg="del">
        <pc:chgData name="Jim Fleming" userId="161791bae1afb603" providerId="LiveId" clId="{CA93249A-EFA3-7D46-9503-D91DEC8E6F48}" dt="2022-08-13T21:06:22.616" v="18" actId="2696"/>
        <pc:sldMkLst>
          <pc:docMk/>
          <pc:sldMk cId="2409255462" sldId="362"/>
        </pc:sldMkLst>
      </pc:sldChg>
      <pc:sldChg chg="del">
        <pc:chgData name="Jim Fleming" userId="161791bae1afb603" providerId="LiveId" clId="{CA93249A-EFA3-7D46-9503-D91DEC8E6F48}" dt="2022-08-13T21:06:15.400" v="16" actId="2696"/>
        <pc:sldMkLst>
          <pc:docMk/>
          <pc:sldMk cId="960993015" sldId="363"/>
        </pc:sldMkLst>
      </pc:sldChg>
      <pc:sldChg chg="del">
        <pc:chgData name="Jim Fleming" userId="161791bae1afb603" providerId="LiveId" clId="{CA93249A-EFA3-7D46-9503-D91DEC8E6F48}" dt="2022-08-13T21:06:27.329" v="21" actId="2696"/>
        <pc:sldMkLst>
          <pc:docMk/>
          <pc:sldMk cId="2045590122" sldId="364"/>
        </pc:sldMkLst>
      </pc:sldChg>
      <pc:sldChg chg="modSp add mod ord">
        <pc:chgData name="Jim Fleming" userId="161791bae1afb603" providerId="LiveId" clId="{CA93249A-EFA3-7D46-9503-D91DEC8E6F48}" dt="2022-08-13T21:07:54.717" v="90" actId="20577"/>
        <pc:sldMkLst>
          <pc:docMk/>
          <pc:sldMk cId="761307591" sldId="365"/>
        </pc:sldMkLst>
        <pc:spChg chg="mod">
          <ac:chgData name="Jim Fleming" userId="161791bae1afb603" providerId="LiveId" clId="{CA93249A-EFA3-7D46-9503-D91DEC8E6F48}" dt="2022-08-13T21:07:54.717" v="90" actId="20577"/>
          <ac:spMkLst>
            <pc:docMk/>
            <pc:sldMk cId="761307591" sldId="365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45.088" v="86" actId="6549"/>
          <ac:spMkLst>
            <pc:docMk/>
            <pc:sldMk cId="761307591" sldId="365"/>
            <ac:spMk id="3" creationId="{D7D72439-284A-008E-61E4-489A6FFD0D14}"/>
          </ac:spMkLst>
        </pc:spChg>
      </pc:sldChg>
      <pc:sldChg chg="modSp add mod ord">
        <pc:chgData name="Jim Fleming" userId="161791bae1afb603" providerId="LiveId" clId="{CA93249A-EFA3-7D46-9503-D91DEC8E6F48}" dt="2022-08-13T21:10:12.518" v="197" actId="20578"/>
        <pc:sldMkLst>
          <pc:docMk/>
          <pc:sldMk cId="1796127878" sldId="366"/>
        </pc:sldMkLst>
        <pc:spChg chg="mod">
          <ac:chgData name="Jim Fleming" userId="161791bae1afb603" providerId="LiveId" clId="{CA93249A-EFA3-7D46-9503-D91DEC8E6F48}" dt="2022-08-13T21:07:57.267" v="92" actId="20577"/>
          <ac:spMkLst>
            <pc:docMk/>
            <pc:sldMk cId="1796127878" sldId="366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58.562" v="93" actId="20577"/>
          <ac:spMkLst>
            <pc:docMk/>
            <pc:sldMk cId="1796127878" sldId="366"/>
            <ac:spMk id="3" creationId="{D7D72439-284A-008E-61E4-489A6FFD0D14}"/>
          </ac:spMkLst>
        </pc:spChg>
      </pc:sldChg>
      <pc:sldChg chg="modSp add mod ord">
        <pc:chgData name="Jim Fleming" userId="161791bae1afb603" providerId="LiveId" clId="{CA93249A-EFA3-7D46-9503-D91DEC8E6F48}" dt="2022-08-13T21:08:03.334" v="96" actId="20577"/>
        <pc:sldMkLst>
          <pc:docMk/>
          <pc:sldMk cId="2246458585" sldId="367"/>
        </pc:sldMkLst>
        <pc:spChg chg="mod">
          <ac:chgData name="Jim Fleming" userId="161791bae1afb603" providerId="LiveId" clId="{CA93249A-EFA3-7D46-9503-D91DEC8E6F48}" dt="2022-08-13T21:08:01.845" v="95" actId="20577"/>
          <ac:spMkLst>
            <pc:docMk/>
            <pc:sldMk cId="2246458585" sldId="367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8:03.334" v="96" actId="20577"/>
          <ac:spMkLst>
            <pc:docMk/>
            <pc:sldMk cId="2246458585" sldId="367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E788F247-366A-134E-94F6-EF7ECDA605B6}"/>
    <pc:docChg chg="undo custSel addSld delSld modSld sldOrd">
      <pc:chgData name="Jim Fleming" userId="161791bae1afb603" providerId="LiveId" clId="{E788F247-366A-134E-94F6-EF7ECDA605B6}" dt="2022-07-30T14:35:25.317" v="2178" actId="1076"/>
      <pc:docMkLst>
        <pc:docMk/>
      </pc:docMkLst>
      <pc:sldChg chg="modSp mod">
        <pc:chgData name="Jim Fleming" userId="161791bae1afb603" providerId="LiveId" clId="{E788F247-366A-134E-94F6-EF7ECDA605B6}" dt="2022-07-25T00:07:35.728" v="27" actId="20577"/>
        <pc:sldMkLst>
          <pc:docMk/>
          <pc:sldMk cId="1195680594" sldId="257"/>
        </pc:sldMkLst>
        <pc:spChg chg="mod">
          <ac:chgData name="Jim Fleming" userId="161791bae1afb603" providerId="LiveId" clId="{E788F247-366A-134E-94F6-EF7ECDA605B6}" dt="2022-07-25T00:07:33.173" v="25" actId="5793"/>
          <ac:spMkLst>
            <pc:docMk/>
            <pc:sldMk cId="1195680594" sldId="257"/>
            <ac:spMk id="2" creationId="{31839C84-6451-5BC6-C865-DD9DF198695D}"/>
          </ac:spMkLst>
        </pc:spChg>
        <pc:spChg chg="mod">
          <ac:chgData name="Jim Fleming" userId="161791bae1afb603" providerId="LiveId" clId="{E788F247-366A-134E-94F6-EF7ECDA605B6}" dt="2022-07-25T00:07:35.728" v="27" actId="20577"/>
          <ac:spMkLst>
            <pc:docMk/>
            <pc:sldMk cId="1195680594" sldId="257"/>
            <ac:spMk id="3" creationId="{10DCE511-3773-B21E-D9E1-B6C5E2CB35C3}"/>
          </ac:spMkLst>
        </pc:spChg>
      </pc:sldChg>
      <pc:sldChg chg="delSp modSp mod">
        <pc:chgData name="Jim Fleming" userId="161791bae1afb603" providerId="LiveId" clId="{E788F247-366A-134E-94F6-EF7ECDA605B6}" dt="2022-07-29T23:49:53.499" v="1624" actId="6549"/>
        <pc:sldMkLst>
          <pc:docMk/>
          <pc:sldMk cId="2671222331" sldId="330"/>
        </pc:sldMkLst>
        <pc:spChg chg="mod">
          <ac:chgData name="Jim Fleming" userId="161791bae1afb603" providerId="LiveId" clId="{E788F247-366A-134E-94F6-EF7ECDA605B6}" dt="2022-07-29T23:49:53.499" v="1624" actId="6549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1:44:42.990" v="1323" actId="20577"/>
          <ac:spMkLst>
            <pc:docMk/>
            <pc:sldMk cId="2671222331" sldId="330"/>
            <ac:spMk id="3" creationId="{D7D72439-284A-008E-61E4-489A6FFD0D14}"/>
          </ac:spMkLst>
        </pc:spChg>
        <pc:spChg chg="del">
          <ac:chgData name="Jim Fleming" userId="161791bae1afb603" providerId="LiveId" clId="{E788F247-366A-134E-94F6-EF7ECDA605B6}" dt="2022-07-25T00:04:23.639" v="19" actId="478"/>
          <ac:spMkLst>
            <pc:docMk/>
            <pc:sldMk cId="2671222331" sldId="330"/>
            <ac:spMk id="4" creationId="{40E540DA-794C-C0CA-9E1F-E748624D330E}"/>
          </ac:spMkLst>
        </pc:spChg>
        <pc:cxnChg chg="del">
          <ac:chgData name="Jim Fleming" userId="161791bae1afb603" providerId="LiveId" clId="{E788F247-366A-134E-94F6-EF7ECDA605B6}" dt="2022-07-25T00:04:19.740" v="17" actId="478"/>
          <ac:cxnSpMkLst>
            <pc:docMk/>
            <pc:sldMk cId="2671222331" sldId="330"/>
            <ac:cxnSpMk id="6" creationId="{6498AFAC-B993-1121-0ED6-695722945534}"/>
          </ac:cxnSpMkLst>
        </pc:cxnChg>
        <pc:cxnChg chg="del">
          <ac:chgData name="Jim Fleming" userId="161791bae1afb603" providerId="LiveId" clId="{E788F247-366A-134E-94F6-EF7ECDA605B6}" dt="2022-07-25T00:04:21.519" v="18" actId="478"/>
          <ac:cxnSpMkLst>
            <pc:docMk/>
            <pc:sldMk cId="2671222331" sldId="330"/>
            <ac:cxnSpMk id="7" creationId="{4EFE387E-A190-8228-0ECA-1F9D3DDED7B4}"/>
          </ac:cxnSpMkLst>
        </pc:cxnChg>
      </pc:sldChg>
      <pc:sldChg chg="delSp modSp add del mod ord modShow">
        <pc:chgData name="Jim Fleming" userId="161791bae1afb603" providerId="LiveId" clId="{E788F247-366A-134E-94F6-EF7ECDA605B6}" dt="2022-07-29T23:54:27.874" v="1662" actId="478"/>
        <pc:sldMkLst>
          <pc:docMk/>
          <pc:sldMk cId="1581352367" sldId="332"/>
        </pc:sldMkLst>
        <pc:spChg chg="mod">
          <ac:chgData name="Jim Fleming" userId="161791bae1afb603" providerId="LiveId" clId="{E788F247-366A-134E-94F6-EF7ECDA605B6}" dt="2022-07-25T00:20:36.521" v="169" actId="20577"/>
          <ac:spMkLst>
            <pc:docMk/>
            <pc:sldMk cId="1581352367" sldId="332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27.874" v="1662" actId="478"/>
          <ac:spMkLst>
            <pc:docMk/>
            <pc:sldMk cId="1581352367" sldId="332"/>
            <ac:spMk id="7" creationId="{AE58DA0E-75A3-B2A7-2042-4E5064C73441}"/>
          </ac:spMkLst>
        </pc:spChg>
        <pc:spChg chg="mod">
          <ac:chgData name="Jim Fleming" userId="161791bae1afb603" providerId="LiveId" clId="{E788F247-366A-134E-94F6-EF7ECDA605B6}" dt="2022-07-25T00:20:10.188" v="120" actId="14100"/>
          <ac:spMkLst>
            <pc:docMk/>
            <pc:sldMk cId="1581352367" sldId="332"/>
            <ac:spMk id="8" creationId="{A6C94E09-B421-0741-83AD-DD307BFA532E}"/>
          </ac:spMkLst>
        </pc:spChg>
        <pc:picChg chg="mod">
          <ac:chgData name="Jim Fleming" userId="161791bae1afb603" providerId="LiveId" clId="{E788F247-366A-134E-94F6-EF7ECDA605B6}" dt="2022-07-25T00:20:21.249" v="159" actId="1038"/>
          <ac:picMkLst>
            <pc:docMk/>
            <pc:sldMk cId="1581352367" sldId="332"/>
            <ac:picMk id="3" creationId="{B1C497FE-C1DB-C493-ABBC-80110EAED10F}"/>
          </ac:picMkLst>
        </pc:picChg>
      </pc:sldChg>
      <pc:sldChg chg="delSp modSp add del mod modShow">
        <pc:chgData name="Jim Fleming" userId="161791bae1afb603" providerId="LiveId" clId="{E788F247-366A-134E-94F6-EF7ECDA605B6}" dt="2022-07-29T23:54:31.075" v="1663" actId="478"/>
        <pc:sldMkLst>
          <pc:docMk/>
          <pc:sldMk cId="1578584448" sldId="333"/>
        </pc:sldMkLst>
        <pc:spChg chg="mod">
          <ac:chgData name="Jim Fleming" userId="161791bae1afb603" providerId="LiveId" clId="{E788F247-366A-134E-94F6-EF7ECDA605B6}" dt="2022-07-25T00:20:33.063" v="167" actId="20577"/>
          <ac:spMkLst>
            <pc:docMk/>
            <pc:sldMk cId="1578584448" sldId="333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31.075" v="1663" actId="478"/>
          <ac:spMkLst>
            <pc:docMk/>
            <pc:sldMk cId="1578584448" sldId="333"/>
            <ac:spMk id="7" creationId="{AE58DA0E-75A3-B2A7-2042-4E5064C73441}"/>
          </ac:spMkLst>
        </pc:spChg>
      </pc:sldChg>
      <pc:sldChg chg="delSp modSp add mod modShow">
        <pc:chgData name="Jim Fleming" userId="161791bae1afb603" providerId="LiveId" clId="{E788F247-366A-134E-94F6-EF7ECDA605B6}" dt="2022-07-29T23:54:33.854" v="1664" actId="478"/>
        <pc:sldMkLst>
          <pc:docMk/>
          <pc:sldMk cId="2639308004" sldId="334"/>
        </pc:sldMkLst>
        <pc:spChg chg="mod">
          <ac:chgData name="Jim Fleming" userId="161791bae1afb603" providerId="LiveId" clId="{E788F247-366A-134E-94F6-EF7ECDA605B6}" dt="2022-07-25T00:20:47.969" v="178" actId="20577"/>
          <ac:spMkLst>
            <pc:docMk/>
            <pc:sldMk cId="2639308004" sldId="334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33.854" v="1664" actId="478"/>
          <ac:spMkLst>
            <pc:docMk/>
            <pc:sldMk cId="2639308004" sldId="334"/>
            <ac:spMk id="7" creationId="{AE58DA0E-75A3-B2A7-2042-4E5064C73441}"/>
          </ac:spMkLst>
        </pc:spChg>
      </pc:sldChg>
      <pc:sldChg chg="addSp modSp add mod ord">
        <pc:chgData name="Jim Fleming" userId="161791bae1afb603" providerId="LiveId" clId="{E788F247-366A-134E-94F6-EF7ECDA605B6}" dt="2022-07-29T20:29:02.479" v="406" actId="207"/>
        <pc:sldMkLst>
          <pc:docMk/>
          <pc:sldMk cId="1203773224" sldId="335"/>
        </pc:sldMkLst>
        <pc:spChg chg="mod">
          <ac:chgData name="Jim Fleming" userId="161791bae1afb603" providerId="LiveId" clId="{E788F247-366A-134E-94F6-EF7ECDA605B6}" dt="2022-07-29T20:28:00.588" v="397" actId="20577"/>
          <ac:spMkLst>
            <pc:docMk/>
            <pc:sldMk cId="1203773224" sldId="335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8:58.671" v="405" actId="207"/>
          <ac:spMkLst>
            <pc:docMk/>
            <pc:sldMk cId="1203773224" sldId="335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0:28:07.417" v="398"/>
          <ac:spMkLst>
            <pc:docMk/>
            <pc:sldMk cId="1203773224" sldId="335"/>
            <ac:spMk id="4" creationId="{57F6E66E-4E02-66E8-5AB8-ED1155360329}"/>
          </ac:spMkLst>
        </pc:spChg>
        <pc:spChg chg="add mod">
          <ac:chgData name="Jim Fleming" userId="161791bae1afb603" providerId="LiveId" clId="{E788F247-366A-134E-94F6-EF7ECDA605B6}" dt="2022-07-29T20:28:46.092" v="403" actId="207"/>
          <ac:spMkLst>
            <pc:docMk/>
            <pc:sldMk cId="1203773224" sldId="335"/>
            <ac:spMk id="6" creationId="{1E53DD45-99B7-484D-A3DF-B1AB15F999B4}"/>
          </ac:spMkLst>
        </pc:spChg>
        <pc:spChg chg="add mod">
          <ac:chgData name="Jim Fleming" userId="161791bae1afb603" providerId="LiveId" clId="{E788F247-366A-134E-94F6-EF7ECDA605B6}" dt="2022-07-29T20:29:02.479" v="406" actId="207"/>
          <ac:spMkLst>
            <pc:docMk/>
            <pc:sldMk cId="1203773224" sldId="335"/>
            <ac:spMk id="7" creationId="{4758D332-4433-C9A5-AFFD-9A5985F0C42C}"/>
          </ac:spMkLst>
        </pc:spChg>
      </pc:sldChg>
      <pc:sldChg chg="modSp add mod ord">
        <pc:chgData name="Jim Fleming" userId="161791bae1afb603" providerId="LiveId" clId="{E788F247-366A-134E-94F6-EF7ECDA605B6}" dt="2022-07-29T20:24:44.890" v="240" actId="20577"/>
        <pc:sldMkLst>
          <pc:docMk/>
          <pc:sldMk cId="3964023673" sldId="336"/>
        </pc:sldMkLst>
        <pc:spChg chg="mod">
          <ac:chgData name="Jim Fleming" userId="161791bae1afb603" providerId="LiveId" clId="{E788F247-366A-134E-94F6-EF7ECDA605B6}" dt="2022-07-29T20:24:44.890" v="24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4:08.829" v="229" actId="113"/>
          <ac:spMkLst>
            <pc:docMk/>
            <pc:sldMk cId="3964023673" sldId="336"/>
            <ac:spMk id="3" creationId="{D7D72439-284A-008E-61E4-489A6FFD0D14}"/>
          </ac:spMkLst>
        </pc:spChg>
      </pc:sldChg>
      <pc:sldChg chg="addSp modSp add mod">
        <pc:chgData name="Jim Fleming" userId="161791bae1afb603" providerId="LiveId" clId="{E788F247-366A-134E-94F6-EF7ECDA605B6}" dt="2022-07-30T13:54:18.054" v="1669" actId="207"/>
        <pc:sldMkLst>
          <pc:docMk/>
          <pc:sldMk cId="1411030257" sldId="337"/>
        </pc:sldMkLst>
        <pc:spChg chg="mod">
          <ac:chgData name="Jim Fleming" userId="161791bae1afb603" providerId="LiveId" clId="{E788F247-366A-134E-94F6-EF7ECDA605B6}" dt="2022-07-29T20:30:35.870" v="427" actId="20577"/>
          <ac:spMkLst>
            <pc:docMk/>
            <pc:sldMk cId="1411030257" sldId="337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30T13:54:18.054" v="1669" actId="207"/>
          <ac:spMkLst>
            <pc:docMk/>
            <pc:sldMk cId="1411030257" sldId="337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4" creationId="{C50DD728-43BC-F66A-EBBB-29AB2EC53F8A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6" creationId="{52D8FC41-87BC-9543-8AEC-8903C9D79586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7" creationId="{CEA5FB57-5F27-EEFF-F053-07E7776D9107}"/>
          </ac:spMkLst>
        </pc:spChg>
      </pc:sldChg>
      <pc:sldChg chg="addSp delSp modSp add mod">
        <pc:chgData name="Jim Fleming" userId="161791bae1afb603" providerId="LiveId" clId="{E788F247-366A-134E-94F6-EF7ECDA605B6}" dt="2022-07-29T20:29:26.732" v="408" actId="207"/>
        <pc:sldMkLst>
          <pc:docMk/>
          <pc:sldMk cId="2490714076" sldId="338"/>
        </pc:sldMkLst>
        <pc:spChg chg="mod">
          <ac:chgData name="Jim Fleming" userId="161791bae1afb603" providerId="LiveId" clId="{E788F247-366A-134E-94F6-EF7ECDA605B6}" dt="2022-07-29T20:25:17.354" v="282" actId="20577"/>
          <ac:spMkLst>
            <pc:docMk/>
            <pc:sldMk cId="2490714076" sldId="338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9:26.732" v="408" actId="207"/>
          <ac:spMkLst>
            <pc:docMk/>
            <pc:sldMk cId="2490714076" sldId="338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0:27:37.754" v="342" actId="552"/>
          <ac:spMkLst>
            <pc:docMk/>
            <pc:sldMk cId="2490714076" sldId="338"/>
            <ac:spMk id="4" creationId="{53311FED-1012-A652-742C-2C8FD54DD53E}"/>
          </ac:spMkLst>
        </pc:spChg>
        <pc:spChg chg="add mod">
          <ac:chgData name="Jim Fleming" userId="161791bae1afb603" providerId="LiveId" clId="{E788F247-366A-134E-94F6-EF7ECDA605B6}" dt="2022-07-29T20:28:49.172" v="404" actId="207"/>
          <ac:spMkLst>
            <pc:docMk/>
            <pc:sldMk cId="2490714076" sldId="338"/>
            <ac:spMk id="6" creationId="{ADD80691-3741-8E14-C8BE-DF6EE94B0338}"/>
          </ac:spMkLst>
        </pc:spChg>
        <pc:spChg chg="add mod">
          <ac:chgData name="Jim Fleming" userId="161791bae1afb603" providerId="LiveId" clId="{E788F247-366A-134E-94F6-EF7ECDA605B6}" dt="2022-07-29T20:29:05.986" v="407" actId="207"/>
          <ac:spMkLst>
            <pc:docMk/>
            <pc:sldMk cId="2490714076" sldId="338"/>
            <ac:spMk id="7" creationId="{7ED1F15C-A525-7926-01DC-DE6CE58C3367}"/>
          </ac:spMkLst>
        </pc:spChg>
      </pc:sldChg>
      <pc:sldChg chg="modSp add mod">
        <pc:chgData name="Jim Fleming" userId="161791bae1afb603" providerId="LiveId" clId="{E788F247-366A-134E-94F6-EF7ECDA605B6}" dt="2022-07-30T13:54:46.362" v="1674" actId="207"/>
        <pc:sldMkLst>
          <pc:docMk/>
          <pc:sldMk cId="1496580575" sldId="339"/>
        </pc:sldMkLst>
        <pc:spChg chg="mod">
          <ac:chgData name="Jim Fleming" userId="161791bae1afb603" providerId="LiveId" clId="{E788F247-366A-134E-94F6-EF7ECDA605B6}" dt="2022-07-29T20:30:43.118" v="444" actId="20577"/>
          <ac:spMkLst>
            <pc:docMk/>
            <pc:sldMk cId="1496580575" sldId="339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30T13:54:46.362" v="1674" actId="207"/>
          <ac:spMkLst>
            <pc:docMk/>
            <pc:sldMk cId="1496580575" sldId="339"/>
            <ac:spMk id="3" creationId="{D7D72439-284A-008E-61E4-489A6FFD0D14}"/>
          </ac:spMkLst>
        </pc:spChg>
      </pc:sldChg>
      <pc:sldChg chg="addSp delSp modSp new mod setBg setClrOvrMap">
        <pc:chgData name="Jim Fleming" userId="161791bae1afb603" providerId="LiveId" clId="{E788F247-366A-134E-94F6-EF7ECDA605B6}" dt="2022-07-30T14:35:25.317" v="2178" actId="1076"/>
        <pc:sldMkLst>
          <pc:docMk/>
          <pc:sldMk cId="1128299552" sldId="340"/>
        </pc:sldMkLst>
        <pc:spChg chg="del">
          <ac:chgData name="Jim Fleming" userId="161791bae1afb603" providerId="LiveId" clId="{E788F247-366A-134E-94F6-EF7ECDA605B6}" dt="2022-07-29T20:31:46.564" v="451" actId="478"/>
          <ac:spMkLst>
            <pc:docMk/>
            <pc:sldMk cId="1128299552" sldId="340"/>
            <ac:spMk id="2" creationId="{CCB1090D-02B1-AEBD-EB9B-1BFD69C6A12B}"/>
          </ac:spMkLst>
        </pc:spChg>
        <pc:spChg chg="del">
          <ac:chgData name="Jim Fleming" userId="161791bae1afb603" providerId="LiveId" clId="{E788F247-366A-134E-94F6-EF7ECDA605B6}" dt="2022-07-29T20:31:47.553" v="452" actId="478"/>
          <ac:spMkLst>
            <pc:docMk/>
            <pc:sldMk cId="1128299552" sldId="340"/>
            <ac:spMk id="3" creationId="{079B3C16-8A26-B4F6-FC86-CC65344D8F73}"/>
          </ac:spMkLst>
        </pc:spChg>
        <pc:spChg chg="add mod">
          <ac:chgData name="Jim Fleming" userId="161791bae1afb603" providerId="LiveId" clId="{E788F247-366A-134E-94F6-EF7ECDA605B6}" dt="2022-07-30T14:35:25.317" v="2178" actId="1076"/>
          <ac:spMkLst>
            <pc:docMk/>
            <pc:sldMk cId="1128299552" sldId="340"/>
            <ac:spMk id="5" creationId="{DC0B7EBA-F1F5-995C-10F3-31D9DC7A0B77}"/>
          </ac:spMkLst>
        </pc:spChg>
        <pc:picChg chg="add mod">
          <ac:chgData name="Jim Fleming" userId="161791bae1afb603" providerId="LiveId" clId="{E788F247-366A-134E-94F6-EF7ECDA605B6}" dt="2022-07-29T20:32:05.276" v="454" actId="26606"/>
          <ac:picMkLst>
            <pc:docMk/>
            <pc:sldMk cId="1128299552" sldId="340"/>
            <ac:picMk id="1026" creationId="{F7784671-B614-0C03-6BCA-FB269534F0B0}"/>
          </ac:picMkLst>
        </pc:picChg>
      </pc:sldChg>
      <pc:sldChg chg="add del ord">
        <pc:chgData name="Jim Fleming" userId="161791bae1afb603" providerId="LiveId" clId="{E788F247-366A-134E-94F6-EF7ECDA605B6}" dt="2022-07-29T20:33:33.230" v="469" actId="2696"/>
        <pc:sldMkLst>
          <pc:docMk/>
          <pc:sldMk cId="3997969544" sldId="341"/>
        </pc:sldMkLst>
      </pc:sldChg>
      <pc:sldChg chg="modSp add del mod ord">
        <pc:chgData name="Jim Fleming" userId="161791bae1afb603" providerId="LiveId" clId="{E788F247-366A-134E-94F6-EF7ECDA605B6}" dt="2022-07-29T21:45:04.916" v="1326" actId="2696"/>
        <pc:sldMkLst>
          <pc:docMk/>
          <pc:sldMk cId="407363791" sldId="342"/>
        </pc:sldMkLst>
        <pc:spChg chg="mod">
          <ac:chgData name="Jim Fleming" userId="161791bae1afb603" providerId="LiveId" clId="{E788F247-366A-134E-94F6-EF7ECDA605B6}" dt="2022-07-29T21:44:11" v="1311" actId="5793"/>
          <ac:spMkLst>
            <pc:docMk/>
            <pc:sldMk cId="407363791" sldId="342"/>
            <ac:spMk id="2" creationId="{56E8B136-55D1-C229-815B-0FAB21102D38}"/>
          </ac:spMkLst>
        </pc:spChg>
      </pc:sldChg>
      <pc:sldChg chg="addSp delSp modSp add mod setBg setClrOvrMap">
        <pc:chgData name="Jim Fleming" userId="161791bae1afb603" providerId="LiveId" clId="{E788F247-366A-134E-94F6-EF7ECDA605B6}" dt="2022-07-29T21:23:47.663" v="761" actId="1076"/>
        <pc:sldMkLst>
          <pc:docMk/>
          <pc:sldMk cId="2140641292" sldId="343"/>
        </pc:sldMkLst>
        <pc:spChg chg="mod">
          <ac:chgData name="Jim Fleming" userId="161791bae1afb603" providerId="LiveId" clId="{E788F247-366A-134E-94F6-EF7ECDA605B6}" dt="2022-07-29T21:23:47.663" v="761" actId="1076"/>
          <ac:spMkLst>
            <pc:docMk/>
            <pc:sldMk cId="2140641292" sldId="343"/>
            <ac:spMk id="2" creationId="{56E8B136-55D1-C229-815B-0FAB21102D38}"/>
          </ac:spMkLst>
        </pc:spChg>
        <pc:spChg chg="mod ord">
          <ac:chgData name="Jim Fleming" userId="161791bae1afb603" providerId="LiveId" clId="{E788F247-366A-134E-94F6-EF7ECDA605B6}" dt="2022-07-29T21:23:47.663" v="761" actId="1076"/>
          <ac:spMkLst>
            <pc:docMk/>
            <pc:sldMk cId="2140641292" sldId="343"/>
            <ac:spMk id="3" creationId="{D7D72439-284A-008E-61E4-489A6FFD0D14}"/>
          </ac:spMkLst>
        </pc:spChg>
        <pc:spChg chg="add">
          <ac:chgData name="Jim Fleming" userId="161791bae1afb603" providerId="LiveId" clId="{E788F247-366A-134E-94F6-EF7ECDA605B6}" dt="2022-07-29T21:22:07.431" v="712" actId="26606"/>
          <ac:spMkLst>
            <pc:docMk/>
            <pc:sldMk cId="2140641292" sldId="343"/>
            <ac:spMk id="2055" creationId="{9B76D444-2756-434F-AE61-96D69830C13E}"/>
          </ac:spMkLst>
        </pc:spChg>
        <pc:spChg chg="add">
          <ac:chgData name="Jim Fleming" userId="161791bae1afb603" providerId="LiveId" clId="{E788F247-366A-134E-94F6-EF7ECDA605B6}" dt="2022-07-29T21:22:07.431" v="712" actId="26606"/>
          <ac:spMkLst>
            <pc:docMk/>
            <pc:sldMk cId="2140641292" sldId="343"/>
            <ac:spMk id="2057" creationId="{0AF80B57-54E2-4D01-8731-3F38B0C56C95}"/>
          </ac:spMkLst>
        </pc:spChg>
        <pc:picChg chg="del">
          <ac:chgData name="Jim Fleming" userId="161791bae1afb603" providerId="LiveId" clId="{E788F247-366A-134E-94F6-EF7ECDA605B6}" dt="2022-07-29T21:20:11.788" v="697" actId="478"/>
          <ac:picMkLst>
            <pc:docMk/>
            <pc:sldMk cId="2140641292" sldId="343"/>
            <ac:picMk id="5" creationId="{3A76972D-22C4-F901-AF69-A66D2D1DD233}"/>
          </ac:picMkLst>
        </pc:picChg>
        <pc:picChg chg="add mod">
          <ac:chgData name="Jim Fleming" userId="161791bae1afb603" providerId="LiveId" clId="{E788F247-366A-134E-94F6-EF7ECDA605B6}" dt="2022-07-29T21:22:15.175" v="714" actId="27614"/>
          <ac:picMkLst>
            <pc:docMk/>
            <pc:sldMk cId="2140641292" sldId="343"/>
            <ac:picMk id="2050" creationId="{EB538700-6C85-7BE4-4ACD-5ED9ED34AB5B}"/>
          </ac:picMkLst>
        </pc:picChg>
        <pc:picChg chg="add del mod">
          <ac:chgData name="Jim Fleming" userId="161791bae1afb603" providerId="LiveId" clId="{E788F247-366A-134E-94F6-EF7ECDA605B6}" dt="2022-07-29T21:19:03.410" v="478" actId="478"/>
          <ac:picMkLst>
            <pc:docMk/>
            <pc:sldMk cId="2140641292" sldId="343"/>
            <ac:picMk id="2052" creationId="{D3B642A2-30C1-CE77-AC19-250A5EF612C4}"/>
          </ac:picMkLst>
        </pc:picChg>
      </pc:sldChg>
      <pc:sldChg chg="addSp delSp modSp add del">
        <pc:chgData name="Jim Fleming" userId="161791bae1afb603" providerId="LiveId" clId="{E788F247-366A-134E-94F6-EF7ECDA605B6}" dt="2022-07-29T21:23:54.449" v="762" actId="2696"/>
        <pc:sldMkLst>
          <pc:docMk/>
          <pc:sldMk cId="1169142876" sldId="344"/>
        </pc:sldMkLst>
        <pc:picChg chg="del">
          <ac:chgData name="Jim Fleming" userId="161791bae1afb603" providerId="LiveId" clId="{E788F247-366A-134E-94F6-EF7ECDA605B6}" dt="2022-07-29T21:21:45.169" v="709" actId="478"/>
          <ac:picMkLst>
            <pc:docMk/>
            <pc:sldMk cId="1169142876" sldId="344"/>
            <ac:picMk id="2050" creationId="{EB538700-6C85-7BE4-4ACD-5ED9ED34AB5B}"/>
          </ac:picMkLst>
        </pc:picChg>
        <pc:picChg chg="add mod">
          <ac:chgData name="Jim Fleming" userId="161791bae1afb603" providerId="LiveId" clId="{E788F247-366A-134E-94F6-EF7ECDA605B6}" dt="2022-07-29T21:21:51.445" v="711" actId="14100"/>
          <ac:picMkLst>
            <pc:docMk/>
            <pc:sldMk cId="1169142876" sldId="344"/>
            <ac:picMk id="4098" creationId="{F2E408A0-9F1D-3E0C-81F1-9E502582F23B}"/>
          </ac:picMkLst>
        </pc:picChg>
      </pc:sldChg>
      <pc:sldChg chg="addSp delSp modSp add mod ord">
        <pc:chgData name="Jim Fleming" userId="161791bae1afb603" providerId="LiveId" clId="{E788F247-366A-134E-94F6-EF7ECDA605B6}" dt="2022-07-30T13:57:52.875" v="1715" actId="20578"/>
        <pc:sldMkLst>
          <pc:docMk/>
          <pc:sldMk cId="1973120283" sldId="344"/>
        </pc:sldMkLst>
        <pc:spChg chg="del mod">
          <ac:chgData name="Jim Fleming" userId="161791bae1afb603" providerId="LiveId" clId="{E788F247-366A-134E-94F6-EF7ECDA605B6}" dt="2022-07-29T21:24:40.214" v="768" actId="478"/>
          <ac:spMkLst>
            <pc:docMk/>
            <pc:sldMk cId="1973120283" sldId="344"/>
            <ac:spMk id="2" creationId="{56E8B136-55D1-C229-815B-0FAB21102D38}"/>
          </ac:spMkLst>
        </pc:spChg>
        <pc:spChg chg="del mod ord">
          <ac:chgData name="Jim Fleming" userId="161791bae1afb603" providerId="LiveId" clId="{E788F247-366A-134E-94F6-EF7ECDA605B6}" dt="2022-07-29T21:24:40.214" v="768" actId="478"/>
          <ac:spMkLst>
            <pc:docMk/>
            <pc:sldMk cId="1973120283" sldId="344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1:24:42.198" v="769" actId="478"/>
          <ac:spMkLst>
            <pc:docMk/>
            <pc:sldMk cId="1973120283" sldId="344"/>
            <ac:spMk id="5" creationId="{61B708F1-F89C-14A3-16FE-6410A64F0337}"/>
          </ac:spMkLst>
        </pc:spChg>
        <pc:spChg chg="add del mod">
          <ac:chgData name="Jim Fleming" userId="161791bae1afb603" providerId="LiveId" clId="{E788F247-366A-134E-94F6-EF7ECDA605B6}" dt="2022-07-29T21:24:43.431" v="770" actId="478"/>
          <ac:spMkLst>
            <pc:docMk/>
            <pc:sldMk cId="1973120283" sldId="344"/>
            <ac:spMk id="7" creationId="{47A554E2-9759-1A6C-1F31-9D5F5ECAF24B}"/>
          </ac:spMkLst>
        </pc:spChg>
        <pc:spChg chg="add del mod">
          <ac:chgData name="Jim Fleming" userId="161791bae1afb603" providerId="LiveId" clId="{E788F247-366A-134E-94F6-EF7ECDA605B6}" dt="2022-07-29T21:26:13.718" v="779" actId="478"/>
          <ac:spMkLst>
            <pc:docMk/>
            <pc:sldMk cId="1973120283" sldId="344"/>
            <ac:spMk id="8" creationId="{23991F45-EEF2-B059-0743-7F2A00A5EE13}"/>
          </ac:spMkLst>
        </pc:spChg>
        <pc:spChg chg="add del mod">
          <ac:chgData name="Jim Fleming" userId="161791bae1afb603" providerId="LiveId" clId="{E788F247-366A-134E-94F6-EF7ECDA605B6}" dt="2022-07-29T21:26:14.903" v="780" actId="478"/>
          <ac:spMkLst>
            <pc:docMk/>
            <pc:sldMk cId="1973120283" sldId="344"/>
            <ac:spMk id="9" creationId="{90505F7C-8ADC-D039-E6CB-3F51CB71A502}"/>
          </ac:spMkLst>
        </pc:spChg>
        <pc:spChg chg="add del mod">
          <ac:chgData name="Jim Fleming" userId="161791bae1afb603" providerId="LiveId" clId="{E788F247-366A-134E-94F6-EF7ECDA605B6}" dt="2022-07-29T21:26:17.680" v="782" actId="478"/>
          <ac:spMkLst>
            <pc:docMk/>
            <pc:sldMk cId="1973120283" sldId="344"/>
            <ac:spMk id="11" creationId="{158024B3-07A2-C636-0687-2ECCAAD9CB51}"/>
          </ac:spMkLst>
        </pc:spChg>
        <pc:spChg chg="add del mod">
          <ac:chgData name="Jim Fleming" userId="161791bae1afb603" providerId="LiveId" clId="{E788F247-366A-134E-94F6-EF7ECDA605B6}" dt="2022-07-29T21:26:16.616" v="781" actId="478"/>
          <ac:spMkLst>
            <pc:docMk/>
            <pc:sldMk cId="1973120283" sldId="344"/>
            <ac:spMk id="13" creationId="{EDA47BF7-FD05-6C9B-A659-19DD0264C88E}"/>
          </ac:spMkLst>
        </pc:spChg>
        <pc:spChg chg="add mod">
          <ac:chgData name="Jim Fleming" userId="161791bae1afb603" providerId="LiveId" clId="{E788F247-366A-134E-94F6-EF7ECDA605B6}" dt="2022-07-29T21:49:06.761" v="1485" actId="1076"/>
          <ac:spMkLst>
            <pc:docMk/>
            <pc:sldMk cId="1973120283" sldId="344"/>
            <ac:spMk id="14" creationId="{5F776F3F-31E1-B7AA-5D11-1AB1A9490BFE}"/>
          </ac:spMkLst>
        </pc:spChg>
        <pc:spChg chg="add mod">
          <ac:chgData name="Jim Fleming" userId="161791bae1afb603" providerId="LiveId" clId="{E788F247-366A-134E-94F6-EF7ECDA605B6}" dt="2022-07-29T21:49:06.761" v="1485" actId="1076"/>
          <ac:spMkLst>
            <pc:docMk/>
            <pc:sldMk cId="1973120283" sldId="344"/>
            <ac:spMk id="15" creationId="{471D51D5-D023-7649-17ED-5DEAD848493E}"/>
          </ac:spMkLst>
        </pc:spChg>
        <pc:spChg chg="del">
          <ac:chgData name="Jim Fleming" userId="161791bae1afb603" providerId="LiveId" clId="{E788F247-366A-134E-94F6-EF7ECDA605B6}" dt="2022-07-29T21:24:35.469" v="767" actId="26606"/>
          <ac:spMkLst>
            <pc:docMk/>
            <pc:sldMk cId="1973120283" sldId="344"/>
            <ac:spMk id="2055" creationId="{9B76D444-2756-434F-AE61-96D69830C13E}"/>
          </ac:spMkLst>
        </pc:spChg>
        <pc:spChg chg="del">
          <ac:chgData name="Jim Fleming" userId="161791bae1afb603" providerId="LiveId" clId="{E788F247-366A-134E-94F6-EF7ECDA605B6}" dt="2022-07-29T21:24:35.469" v="767" actId="26606"/>
          <ac:spMkLst>
            <pc:docMk/>
            <pc:sldMk cId="1973120283" sldId="344"/>
            <ac:spMk id="2057" creationId="{0AF80B57-54E2-4D01-8731-3F38B0C56C95}"/>
          </ac:spMkLst>
        </pc:spChg>
        <pc:spChg chg="add del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1" creationId="{9B76D444-2756-434F-AE61-96D69830C13E}"/>
          </ac:spMkLst>
        </pc:spChg>
        <pc:spChg chg="add del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3" creationId="{0AF80B57-54E2-4D01-8731-3F38B0C56C95}"/>
          </ac:spMkLst>
        </pc:spChg>
        <pc:spChg chg="add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8" creationId="{B0792D4F-247E-46FE-85FC-881DEFA41D94}"/>
          </ac:spMkLst>
        </pc:spChg>
        <pc:picChg chg="del">
          <ac:chgData name="Jim Fleming" userId="161791bae1afb603" providerId="LiveId" clId="{E788F247-366A-134E-94F6-EF7ECDA605B6}" dt="2022-07-29T21:24:24.608" v="764" actId="478"/>
          <ac:picMkLst>
            <pc:docMk/>
            <pc:sldMk cId="1973120283" sldId="344"/>
            <ac:picMk id="2050" creationId="{EB538700-6C85-7BE4-4ACD-5ED9ED34AB5B}"/>
          </ac:picMkLst>
        </pc:picChg>
        <pc:picChg chg="add del mod">
          <ac:chgData name="Jim Fleming" userId="161791bae1afb603" providerId="LiveId" clId="{E788F247-366A-134E-94F6-EF7ECDA605B6}" dt="2022-07-29T21:25:32.608" v="772" actId="478"/>
          <ac:picMkLst>
            <pc:docMk/>
            <pc:sldMk cId="1973120283" sldId="344"/>
            <ac:picMk id="6146" creationId="{EED91768-1F05-371A-B24A-321640F885D4}"/>
          </ac:picMkLst>
        </pc:picChg>
        <pc:picChg chg="add mod ord">
          <ac:chgData name="Jim Fleming" userId="161791bae1afb603" providerId="LiveId" clId="{E788F247-366A-134E-94F6-EF7ECDA605B6}" dt="2022-07-29T21:26:11.072" v="778" actId="196"/>
          <ac:picMkLst>
            <pc:docMk/>
            <pc:sldMk cId="1973120283" sldId="344"/>
            <ac:picMk id="6148" creationId="{CED99999-D45D-7932-479E-91D982F1EB87}"/>
          </ac:picMkLst>
        </pc:picChg>
        <pc:cxnChg chg="add">
          <ac:chgData name="Jim Fleming" userId="161791bae1afb603" providerId="LiveId" clId="{E788F247-366A-134E-94F6-EF7ECDA605B6}" dt="2022-07-29T21:25:53.179" v="777" actId="26606"/>
          <ac:cxnSpMkLst>
            <pc:docMk/>
            <pc:sldMk cId="1973120283" sldId="344"/>
            <ac:cxnSpMk id="6160" creationId="{7AD0F4D2-80E7-4A78-82EE-BEAEE4945407}"/>
          </ac:cxnSpMkLst>
        </pc:cxnChg>
      </pc:sldChg>
      <pc:sldChg chg="addSp delSp modSp add mod ord modAnim">
        <pc:chgData name="Jim Fleming" userId="161791bae1afb603" providerId="LiveId" clId="{E788F247-366A-134E-94F6-EF7ECDA605B6}" dt="2022-07-30T13:57:35.419" v="1714" actId="20577"/>
        <pc:sldMkLst>
          <pc:docMk/>
          <pc:sldMk cId="2106496173" sldId="345"/>
        </pc:sldMkLst>
        <pc:spChg chg="mod">
          <ac:chgData name="Jim Fleming" userId="161791bae1afb603" providerId="LiveId" clId="{E788F247-366A-134E-94F6-EF7ECDA605B6}" dt="2022-07-29T21:42:33.268" v="1220" actId="20577"/>
          <ac:spMkLst>
            <pc:docMk/>
            <pc:sldMk cId="2106496173" sldId="345"/>
            <ac:spMk id="2" creationId="{56E8B136-55D1-C229-815B-0FAB21102D38}"/>
          </ac:spMkLst>
        </pc:spChg>
        <pc:spChg chg="del mod">
          <ac:chgData name="Jim Fleming" userId="161791bae1afb603" providerId="LiveId" clId="{E788F247-366A-134E-94F6-EF7ECDA605B6}" dt="2022-07-29T21:37:02.692" v="1012" actId="478"/>
          <ac:spMkLst>
            <pc:docMk/>
            <pc:sldMk cId="2106496173" sldId="345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1:39:17.581" v="1040"/>
          <ac:spMkLst>
            <pc:docMk/>
            <pc:sldMk cId="2106496173" sldId="345"/>
            <ac:spMk id="7" creationId="{F5404E9C-2D05-37C5-2A3A-82418FE450A2}"/>
          </ac:spMkLst>
        </pc:spChg>
        <pc:spChg chg="add mod">
          <ac:chgData name="Jim Fleming" userId="161791bae1afb603" providerId="LiveId" clId="{E788F247-366A-134E-94F6-EF7ECDA605B6}" dt="2022-07-29T21:39:17.581" v="1040"/>
          <ac:spMkLst>
            <pc:docMk/>
            <pc:sldMk cId="2106496173" sldId="345"/>
            <ac:spMk id="8" creationId="{3C506383-530F-95EF-D629-420F583D5C19}"/>
          </ac:spMkLst>
        </pc:spChg>
        <pc:spChg chg="add mod">
          <ac:chgData name="Jim Fleming" userId="161791bae1afb603" providerId="LiveId" clId="{E788F247-366A-134E-94F6-EF7ECDA605B6}" dt="2022-07-30T13:57:35.419" v="1714" actId="20577"/>
          <ac:spMkLst>
            <pc:docMk/>
            <pc:sldMk cId="2106496173" sldId="345"/>
            <ac:spMk id="9" creationId="{E44972CE-047D-02C0-F437-7E302653E289}"/>
          </ac:spMkLst>
        </pc:spChg>
        <pc:grpChg chg="add del mod">
          <ac:chgData name="Jim Fleming" userId="161791bae1afb603" providerId="LiveId" clId="{E788F247-366A-134E-94F6-EF7ECDA605B6}" dt="2022-07-29T21:41:06.704" v="1046" actId="478"/>
          <ac:grpSpMkLst>
            <pc:docMk/>
            <pc:sldMk cId="2106496173" sldId="345"/>
            <ac:grpSpMk id="6" creationId="{210FDAEE-B541-3E70-89DF-0DD0CC22B336}"/>
          </ac:grpSpMkLst>
        </pc:grpChg>
        <pc:graphicFrameChg chg="add del mod modGraphic">
          <ac:chgData name="Jim Fleming" userId="161791bae1afb603" providerId="LiveId" clId="{E788F247-366A-134E-94F6-EF7ECDA605B6}" dt="2022-07-29T21:41:04.426" v="1045" actId="478"/>
          <ac:graphicFrameMkLst>
            <pc:docMk/>
            <pc:sldMk cId="2106496173" sldId="345"/>
            <ac:graphicFrameMk id="4" creationId="{D818C693-1003-8406-F1B8-174107F11529}"/>
          </ac:graphicFrameMkLst>
        </pc:graphicFrameChg>
      </pc:sldChg>
      <pc:sldChg chg="new del">
        <pc:chgData name="Jim Fleming" userId="161791bae1afb603" providerId="LiveId" clId="{E788F247-366A-134E-94F6-EF7ECDA605B6}" dt="2022-07-29T21:41:16.094" v="1050" actId="2696"/>
        <pc:sldMkLst>
          <pc:docMk/>
          <pc:sldMk cId="2993589072" sldId="346"/>
        </pc:sldMkLst>
      </pc:sldChg>
      <pc:sldChg chg="add del ord">
        <pc:chgData name="Jim Fleming" userId="161791bae1afb603" providerId="LiveId" clId="{E788F247-366A-134E-94F6-EF7ECDA605B6}" dt="2022-07-29T21:45:11.691" v="1330" actId="2696"/>
        <pc:sldMkLst>
          <pc:docMk/>
          <pc:sldMk cId="1558380582" sldId="347"/>
        </pc:sldMkLst>
      </pc:sldChg>
      <pc:sldChg chg="add del ord">
        <pc:chgData name="Jim Fleming" userId="161791bae1afb603" providerId="LiveId" clId="{E788F247-366A-134E-94F6-EF7ECDA605B6}" dt="2022-07-29T21:45:15.053" v="1331" actId="2696"/>
        <pc:sldMkLst>
          <pc:docMk/>
          <pc:sldMk cId="2930435792" sldId="348"/>
        </pc:sldMkLst>
      </pc:sldChg>
      <pc:sldChg chg="add del">
        <pc:chgData name="Jim Fleming" userId="161791bae1afb603" providerId="LiveId" clId="{E788F247-366A-134E-94F6-EF7ECDA605B6}" dt="2022-07-29T21:45:05.724" v="1327" actId="2696"/>
        <pc:sldMkLst>
          <pc:docMk/>
          <pc:sldMk cId="778471524" sldId="349"/>
        </pc:sldMkLst>
      </pc:sldChg>
      <pc:sldChg chg="add ord">
        <pc:chgData name="Jim Fleming" userId="161791bae1afb603" providerId="LiveId" clId="{E788F247-366A-134E-94F6-EF7ECDA605B6}" dt="2022-07-29T21:45:01.627" v="1325" actId="20578"/>
        <pc:sldMkLst>
          <pc:docMk/>
          <pc:sldMk cId="232880010" sldId="350"/>
        </pc:sldMkLst>
      </pc:sldChg>
      <pc:sldChg chg="add ord">
        <pc:chgData name="Jim Fleming" userId="161791bae1afb603" providerId="LiveId" clId="{E788F247-366A-134E-94F6-EF7ECDA605B6}" dt="2022-07-29T21:45:09.990" v="1329" actId="20578"/>
        <pc:sldMkLst>
          <pc:docMk/>
          <pc:sldMk cId="3141881432" sldId="351"/>
        </pc:sldMkLst>
      </pc:sldChg>
      <pc:sldChg chg="add ord">
        <pc:chgData name="Jim Fleming" userId="161791bae1afb603" providerId="LiveId" clId="{E788F247-366A-134E-94F6-EF7ECDA605B6}" dt="2022-07-29T21:45:19.244" v="1333" actId="20578"/>
        <pc:sldMkLst>
          <pc:docMk/>
          <pc:sldMk cId="1057515346" sldId="352"/>
        </pc:sldMkLst>
      </pc:sldChg>
      <pc:sldChg chg="add del ord">
        <pc:chgData name="Jim Fleming" userId="161791bae1afb603" providerId="LiveId" clId="{E788F247-366A-134E-94F6-EF7ECDA605B6}" dt="2022-07-30T13:58:05.300" v="1716" actId="2696"/>
        <pc:sldMkLst>
          <pc:docMk/>
          <pc:sldMk cId="3973137776" sldId="353"/>
        </pc:sldMkLst>
      </pc:sldChg>
      <pc:sldChg chg="addSp delSp modSp add mod ord">
        <pc:chgData name="Jim Fleming" userId="161791bae1afb603" providerId="LiveId" clId="{E788F247-366A-134E-94F6-EF7ECDA605B6}" dt="2022-07-30T14:00:02.737" v="1930" actId="14100"/>
        <pc:sldMkLst>
          <pc:docMk/>
          <pc:sldMk cId="3980784056" sldId="354"/>
        </pc:sldMkLst>
        <pc:spChg chg="add del mod">
          <ac:chgData name="Jim Fleming" userId="161791bae1afb603" providerId="LiveId" clId="{E788F247-366A-134E-94F6-EF7ECDA605B6}" dt="2022-07-29T21:47:44.376" v="1360" actId="478"/>
          <ac:spMkLst>
            <pc:docMk/>
            <pc:sldMk cId="3980784056" sldId="354"/>
            <ac:spMk id="3" creationId="{6F4BAD50-C46A-2471-8F05-F541955408C7}"/>
          </ac:spMkLst>
        </pc:spChg>
        <pc:spChg chg="add del mod">
          <ac:chgData name="Jim Fleming" userId="161791bae1afb603" providerId="LiveId" clId="{E788F247-366A-134E-94F6-EF7ECDA605B6}" dt="2022-07-29T21:47:45.121" v="1361" actId="478"/>
          <ac:spMkLst>
            <pc:docMk/>
            <pc:sldMk cId="3980784056" sldId="354"/>
            <ac:spMk id="5" creationId="{D18618B9-99CF-00FA-8E56-988FA756647A}"/>
          </ac:spMkLst>
        </pc:spChg>
        <pc:spChg chg="add mod">
          <ac:chgData name="Jim Fleming" userId="161791bae1afb603" providerId="LiveId" clId="{E788F247-366A-134E-94F6-EF7ECDA605B6}" dt="2022-07-29T21:50:08.512" v="1591" actId="1076"/>
          <ac:spMkLst>
            <pc:docMk/>
            <pc:sldMk cId="3980784056" sldId="354"/>
            <ac:spMk id="6" creationId="{D7C5DCB2-FE9C-D43A-BFA6-2251DABF1E0D}"/>
          </ac:spMkLst>
        </pc:spChg>
        <pc:spChg chg="add mod">
          <ac:chgData name="Jim Fleming" userId="161791bae1afb603" providerId="LiveId" clId="{E788F247-366A-134E-94F6-EF7ECDA605B6}" dt="2022-07-30T14:00:02.737" v="1930" actId="14100"/>
          <ac:spMkLst>
            <pc:docMk/>
            <pc:sldMk cId="3980784056" sldId="354"/>
            <ac:spMk id="7" creationId="{47373CE5-F17B-81FD-87B5-1339FAEAC35D}"/>
          </ac:spMkLst>
        </pc:spChg>
        <pc:spChg chg="del mod">
          <ac:chgData name="Jim Fleming" userId="161791bae1afb603" providerId="LiveId" clId="{E788F247-366A-134E-94F6-EF7ECDA605B6}" dt="2022-07-29T21:47:40.869" v="1358" actId="478"/>
          <ac:spMkLst>
            <pc:docMk/>
            <pc:sldMk cId="3980784056" sldId="354"/>
            <ac:spMk id="14" creationId="{5F776F3F-31E1-B7AA-5D11-1AB1A9490BFE}"/>
          </ac:spMkLst>
        </pc:spChg>
        <pc:spChg chg="del mod ord">
          <ac:chgData name="Jim Fleming" userId="161791bae1afb603" providerId="LiveId" clId="{E788F247-366A-134E-94F6-EF7ECDA605B6}" dt="2022-07-29T21:47:42.684" v="1359" actId="478"/>
          <ac:spMkLst>
            <pc:docMk/>
            <pc:sldMk cId="3980784056" sldId="354"/>
            <ac:spMk id="15" creationId="{471D51D5-D023-7649-17ED-5DEAD848493E}"/>
          </ac:spMkLst>
        </pc:spChg>
        <pc:spChg chg="del">
          <ac:chgData name="Jim Fleming" userId="161791bae1afb603" providerId="LiveId" clId="{E788F247-366A-134E-94F6-EF7ECDA605B6}" dt="2022-07-29T21:47:23.680" v="1355" actId="26606"/>
          <ac:spMkLst>
            <pc:docMk/>
            <pc:sldMk cId="3980784056" sldId="354"/>
            <ac:spMk id="6158" creationId="{B0792D4F-247E-46FE-85FC-881DEFA41D94}"/>
          </ac:spMkLst>
        </pc:spChg>
        <pc:spChg chg="add">
          <ac:chgData name="Jim Fleming" userId="161791bae1afb603" providerId="LiveId" clId="{E788F247-366A-134E-94F6-EF7ECDA605B6}" dt="2022-07-29T21:47:23.680" v="1355" actId="26606"/>
          <ac:spMkLst>
            <pc:docMk/>
            <pc:sldMk cId="3980784056" sldId="354"/>
            <ac:spMk id="8199" creationId="{B0792D4F-247E-46FE-85FC-881DEFA41D94}"/>
          </ac:spMkLst>
        </pc:spChg>
        <pc:picChg chg="del">
          <ac:chgData name="Jim Fleming" userId="161791bae1afb603" providerId="LiveId" clId="{E788F247-366A-134E-94F6-EF7ECDA605B6}" dt="2022-07-29T21:47:17.265" v="1353" actId="478"/>
          <ac:picMkLst>
            <pc:docMk/>
            <pc:sldMk cId="3980784056" sldId="354"/>
            <ac:picMk id="6148" creationId="{CED99999-D45D-7932-479E-91D982F1EB87}"/>
          </ac:picMkLst>
        </pc:picChg>
        <pc:picChg chg="add mod">
          <ac:chgData name="Jim Fleming" userId="161791bae1afb603" providerId="LiveId" clId="{E788F247-366A-134E-94F6-EF7ECDA605B6}" dt="2022-07-29T21:47:33.044" v="1356" actId="196"/>
          <ac:picMkLst>
            <pc:docMk/>
            <pc:sldMk cId="3980784056" sldId="354"/>
            <ac:picMk id="8194" creationId="{36E15443-2AAB-81E0-A96B-FD28BAB98F90}"/>
          </ac:picMkLst>
        </pc:picChg>
        <pc:cxnChg chg="del">
          <ac:chgData name="Jim Fleming" userId="161791bae1afb603" providerId="LiveId" clId="{E788F247-366A-134E-94F6-EF7ECDA605B6}" dt="2022-07-29T21:47:23.680" v="1355" actId="26606"/>
          <ac:cxnSpMkLst>
            <pc:docMk/>
            <pc:sldMk cId="3980784056" sldId="354"/>
            <ac:cxnSpMk id="6160" creationId="{7AD0F4D2-80E7-4A78-82EE-BEAEE4945407}"/>
          </ac:cxnSpMkLst>
        </pc:cxnChg>
        <pc:cxnChg chg="add">
          <ac:chgData name="Jim Fleming" userId="161791bae1afb603" providerId="LiveId" clId="{E788F247-366A-134E-94F6-EF7ECDA605B6}" dt="2022-07-29T21:47:23.680" v="1355" actId="26606"/>
          <ac:cxnSpMkLst>
            <pc:docMk/>
            <pc:sldMk cId="3980784056" sldId="354"/>
            <ac:cxnSpMk id="8201" creationId="{7AD0F4D2-80E7-4A78-82EE-BEAEE4945407}"/>
          </ac:cxnSpMkLst>
        </pc:cxnChg>
      </pc:sldChg>
      <pc:sldChg chg="add ord">
        <pc:chgData name="Jim Fleming" userId="161791bae1afb603" providerId="LiveId" clId="{E788F247-366A-134E-94F6-EF7ECDA605B6}" dt="2022-07-29T21:50:28.983" v="1597" actId="20578"/>
        <pc:sldMkLst>
          <pc:docMk/>
          <pc:sldMk cId="2208797292" sldId="355"/>
        </pc:sldMkLst>
      </pc:sldChg>
      <pc:sldChg chg="add">
        <pc:chgData name="Jim Fleming" userId="161791bae1afb603" providerId="LiveId" clId="{E788F247-366A-134E-94F6-EF7ECDA605B6}" dt="2022-07-29T21:51:50.418" v="1598" actId="2890"/>
        <pc:sldMkLst>
          <pc:docMk/>
          <pc:sldMk cId="2159946359" sldId="356"/>
        </pc:sldMkLst>
      </pc:sldChg>
      <pc:sldChg chg="addSp delSp modSp add mod">
        <pc:chgData name="Jim Fleming" userId="161791bae1afb603" providerId="LiveId" clId="{E788F247-366A-134E-94F6-EF7ECDA605B6}" dt="2022-07-30T14:32:53.469" v="2177" actId="207"/>
        <pc:sldMkLst>
          <pc:docMk/>
          <pc:sldMk cId="2946250559" sldId="357"/>
        </pc:sldMkLst>
        <pc:spChg chg="del mod">
          <ac:chgData name="Jim Fleming" userId="161791bae1afb603" providerId="LiveId" clId="{E788F247-366A-134E-94F6-EF7ECDA605B6}" dt="2022-07-29T23:53:09.058" v="1659" actId="478"/>
          <ac:spMkLst>
            <pc:docMk/>
            <pc:sldMk cId="2946250559" sldId="357"/>
            <ac:spMk id="2" creationId="{56E8B136-55D1-C229-815B-0FAB21102D38}"/>
          </ac:spMkLst>
        </pc:spChg>
        <pc:spChg chg="del">
          <ac:chgData name="Jim Fleming" userId="161791bae1afb603" providerId="LiveId" clId="{E788F247-366A-134E-94F6-EF7ECDA605B6}" dt="2022-07-29T21:52:04.206" v="1613" actId="478"/>
          <ac:spMkLst>
            <pc:docMk/>
            <pc:sldMk cId="2946250559" sldId="357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1:52:06.269" v="1614" actId="478"/>
          <ac:spMkLst>
            <pc:docMk/>
            <pc:sldMk cId="2946250559" sldId="357"/>
            <ac:spMk id="6" creationId="{2EC743FF-D1ED-414D-D6D6-1A5298EC46EB}"/>
          </ac:spMkLst>
        </pc:spChg>
        <pc:spChg chg="add del mod">
          <ac:chgData name="Jim Fleming" userId="161791bae1afb603" providerId="LiveId" clId="{E788F247-366A-134E-94F6-EF7ECDA605B6}" dt="2022-07-29T23:53:10.140" v="1660" actId="478"/>
          <ac:spMkLst>
            <pc:docMk/>
            <pc:sldMk cId="2946250559" sldId="357"/>
            <ac:spMk id="8" creationId="{8FE57C35-549F-726A-EE71-8E2C158F33A2}"/>
          </ac:spMkLst>
        </pc:spChg>
        <pc:spChg chg="add mod">
          <ac:chgData name="Jim Fleming" userId="161791bae1afb603" providerId="LiveId" clId="{E788F247-366A-134E-94F6-EF7ECDA605B6}" dt="2022-07-30T14:32:42.877" v="2173" actId="207"/>
          <ac:spMkLst>
            <pc:docMk/>
            <pc:sldMk cId="2946250559" sldId="357"/>
            <ac:spMk id="9" creationId="{1651B135-741B-8C2B-5B85-24CF166F5A45}"/>
          </ac:spMkLst>
        </pc:spChg>
        <pc:spChg chg="add mod">
          <ac:chgData name="Jim Fleming" userId="161791bae1afb603" providerId="LiveId" clId="{E788F247-366A-134E-94F6-EF7ECDA605B6}" dt="2022-07-30T14:32:48.590" v="2175" actId="207"/>
          <ac:spMkLst>
            <pc:docMk/>
            <pc:sldMk cId="2946250559" sldId="357"/>
            <ac:spMk id="10" creationId="{8AF4CD0F-62E7-4138-E4E4-CC1AF413B731}"/>
          </ac:spMkLst>
        </pc:spChg>
        <pc:spChg chg="add del mod">
          <ac:chgData name="Jim Fleming" userId="161791bae1afb603" providerId="LiveId" clId="{E788F247-366A-134E-94F6-EF7ECDA605B6}" dt="2022-07-30T14:10:27.830" v="2069" actId="478"/>
          <ac:spMkLst>
            <pc:docMk/>
            <pc:sldMk cId="2946250559" sldId="357"/>
            <ac:spMk id="11" creationId="{5229672C-A4A0-4C52-AA91-921A4EDF75A9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2" creationId="{BF8789CD-2D7B-63DF-41D6-088EEE165676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3" creationId="{41B18EB1-7A99-1889-8CE0-D0AB4DD85974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4" creationId="{674EF2F7-9F30-563E-7FA9-269D190A147B}"/>
          </ac:spMkLst>
        </pc:spChg>
        <pc:spChg chg="add mod">
          <ac:chgData name="Jim Fleming" userId="161791bae1afb603" providerId="LiveId" clId="{E788F247-366A-134E-94F6-EF7ECDA605B6}" dt="2022-07-30T14:14:21.502" v="2153" actId="1076"/>
          <ac:spMkLst>
            <pc:docMk/>
            <pc:sldMk cId="2946250559" sldId="357"/>
            <ac:spMk id="15" creationId="{B372F2AA-E26E-19F3-C550-D894E947F9C7}"/>
          </ac:spMkLst>
        </pc:spChg>
        <pc:spChg chg="add mod">
          <ac:chgData name="Jim Fleming" userId="161791bae1afb603" providerId="LiveId" clId="{E788F247-366A-134E-94F6-EF7ECDA605B6}" dt="2022-07-30T14:12:53.348" v="2127" actId="167"/>
          <ac:spMkLst>
            <pc:docMk/>
            <pc:sldMk cId="2946250559" sldId="357"/>
            <ac:spMk id="16" creationId="{33E2AF2C-58F6-18B9-1CDC-3C49994327E3}"/>
          </ac:spMkLst>
        </pc:spChg>
        <pc:spChg chg="add mod">
          <ac:chgData name="Jim Fleming" userId="161791bae1afb603" providerId="LiveId" clId="{E788F247-366A-134E-94F6-EF7ECDA605B6}" dt="2022-07-30T14:12:33.912" v="2114" actId="1076"/>
          <ac:spMkLst>
            <pc:docMk/>
            <pc:sldMk cId="2946250559" sldId="357"/>
            <ac:spMk id="17" creationId="{164136C5-6165-3FB8-A114-5B480FDE1AE2}"/>
          </ac:spMkLst>
        </pc:spChg>
        <pc:spChg chg="add mod">
          <ac:chgData name="Jim Fleming" userId="161791bae1afb603" providerId="LiveId" clId="{E788F247-366A-134E-94F6-EF7ECDA605B6}" dt="2022-07-30T14:13:26.078" v="2143" actId="1076"/>
          <ac:spMkLst>
            <pc:docMk/>
            <pc:sldMk cId="2946250559" sldId="357"/>
            <ac:spMk id="18" creationId="{8C346F71-98DA-8383-3E85-953337437547}"/>
          </ac:spMkLst>
        </pc:spChg>
        <pc:spChg chg="add mod">
          <ac:chgData name="Jim Fleming" userId="161791bae1afb603" providerId="LiveId" clId="{E788F247-366A-134E-94F6-EF7ECDA605B6}" dt="2022-07-30T14:32:53.469" v="2177" actId="207"/>
          <ac:spMkLst>
            <pc:docMk/>
            <pc:sldMk cId="2946250559" sldId="357"/>
            <ac:spMk id="19" creationId="{172901C4-C1A8-F91D-4C9E-2DA2ED2C1310}"/>
          </ac:spMkLst>
        </pc:spChg>
        <pc:grpChg chg="add mod">
          <ac:chgData name="Jim Fleming" userId="161791bae1afb603" providerId="LiveId" clId="{E788F247-366A-134E-94F6-EF7ECDA605B6}" dt="2022-07-30T14:15:08.210" v="2165" actId="1035"/>
          <ac:grpSpMkLst>
            <pc:docMk/>
            <pc:sldMk cId="2946250559" sldId="357"/>
            <ac:grpSpMk id="20" creationId="{FC3F5F40-C9C3-966A-630F-33CEB145D0A0}"/>
          </ac:grpSpMkLst>
        </pc:grpChg>
        <pc:picChg chg="del">
          <ac:chgData name="Jim Fleming" userId="161791bae1afb603" providerId="LiveId" clId="{E788F247-366A-134E-94F6-EF7ECDA605B6}" dt="2022-07-29T23:53:07.301" v="1658" actId="478"/>
          <ac:picMkLst>
            <pc:docMk/>
            <pc:sldMk cId="2946250559" sldId="357"/>
            <ac:picMk id="5" creationId="{3A76972D-22C4-F901-AF69-A66D2D1DD233}"/>
          </ac:picMkLst>
        </pc:picChg>
        <pc:picChg chg="add del mod">
          <ac:chgData name="Jim Fleming" userId="161791bae1afb603" providerId="LiveId" clId="{E788F247-366A-134E-94F6-EF7ECDA605B6}" dt="2022-07-30T14:13:48.828" v="2145" actId="478"/>
          <ac:picMkLst>
            <pc:docMk/>
            <pc:sldMk cId="2946250559" sldId="357"/>
            <ac:picMk id="9218" creationId="{FA88F5A1-5004-4BD7-3C3B-303C6AE7F5C1}"/>
          </ac:picMkLst>
        </pc:picChg>
      </pc:sldChg>
      <pc:sldChg chg="modSp add mod">
        <pc:chgData name="Jim Fleming" userId="161791bae1afb603" providerId="LiveId" clId="{E788F247-366A-134E-94F6-EF7ECDA605B6}" dt="2022-07-30T13:59:51.784" v="1928" actId="14100"/>
        <pc:sldMkLst>
          <pc:docMk/>
          <pc:sldMk cId="816132151" sldId="358"/>
        </pc:sldMkLst>
        <pc:spChg chg="mod">
          <ac:chgData name="Jim Fleming" userId="161791bae1afb603" providerId="LiveId" clId="{E788F247-366A-134E-94F6-EF7ECDA605B6}" dt="2022-07-30T13:59:51.784" v="1928" actId="14100"/>
          <ac:spMkLst>
            <pc:docMk/>
            <pc:sldMk cId="816132151" sldId="358"/>
            <ac:spMk id="7" creationId="{47373CE5-F17B-81FD-87B5-1339FAEAC35D}"/>
          </ac:spMkLst>
        </pc:spChg>
      </pc:sldChg>
    </pc:docChg>
  </pc:docChgLst>
  <pc:docChgLst>
    <pc:chgData name="Jim Fleming" userId="161791bae1afb603" providerId="LiveId" clId="{DD34F771-86B4-6D4B-A9FA-E402038BC9C2}"/>
    <pc:docChg chg="custSel addSld delSld modSld sldOrd">
      <pc:chgData name="Jim Fleming" userId="161791bae1afb603" providerId="LiveId" clId="{DD34F771-86B4-6D4B-A9FA-E402038BC9C2}" dt="2022-08-28T00:59:15.471" v="205" actId="20578"/>
      <pc:docMkLst>
        <pc:docMk/>
      </pc:docMkLst>
      <pc:sldChg chg="modSp mod">
        <pc:chgData name="Jim Fleming" userId="161791bae1afb603" providerId="LiveId" clId="{DD34F771-86B4-6D4B-A9FA-E402038BC9C2}" dt="2022-08-28T00:53:06.484" v="8" actId="20577"/>
        <pc:sldMkLst>
          <pc:docMk/>
          <pc:sldMk cId="2671222331" sldId="330"/>
        </pc:sldMkLst>
        <pc:spChg chg="mod">
          <ac:chgData name="Jim Fleming" userId="161791bae1afb603" providerId="LiveId" clId="{DD34F771-86B4-6D4B-A9FA-E402038BC9C2}" dt="2022-08-28T00:53:01.207" v="4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DD34F771-86B4-6D4B-A9FA-E402038BC9C2}" dt="2022-08-28T00:53:06.484" v="8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DD34F771-86B4-6D4B-A9FA-E402038BC9C2}" dt="2022-08-28T00:53:45.096" v="14" actId="20577"/>
        <pc:sldMkLst>
          <pc:docMk/>
          <pc:sldMk cId="3964023673" sldId="336"/>
        </pc:sldMkLst>
        <pc:spChg chg="mod">
          <ac:chgData name="Jim Fleming" userId="161791bae1afb603" providerId="LiveId" clId="{DD34F771-86B4-6D4B-A9FA-E402038BC9C2}" dt="2022-08-28T00:53:45.096" v="14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DD34F771-86B4-6D4B-A9FA-E402038BC9C2}" dt="2022-08-28T00:53:39.821" v="11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delSp add del setBg delDesignElem">
        <pc:chgData name="Jim Fleming" userId="161791bae1afb603" providerId="LiveId" clId="{DD34F771-86B4-6D4B-A9FA-E402038BC9C2}" dt="2022-08-28T00:56:52.790" v="35" actId="2696"/>
        <pc:sldMkLst>
          <pc:docMk/>
          <pc:sldMk cId="2140641292" sldId="343"/>
        </pc:sldMkLst>
        <pc:spChg chg="del">
          <ac:chgData name="Jim Fleming" userId="161791bae1afb603" providerId="LiveId" clId="{DD34F771-86B4-6D4B-A9FA-E402038BC9C2}" dt="2022-08-28T00:56:27.335" v="30"/>
          <ac:spMkLst>
            <pc:docMk/>
            <pc:sldMk cId="2140641292" sldId="343"/>
            <ac:spMk id="2055" creationId="{9B76D444-2756-434F-AE61-96D69830C13E}"/>
          </ac:spMkLst>
        </pc:spChg>
        <pc:spChg chg="del">
          <ac:chgData name="Jim Fleming" userId="161791bae1afb603" providerId="LiveId" clId="{DD34F771-86B4-6D4B-A9FA-E402038BC9C2}" dt="2022-08-28T00:56:27.335" v="30"/>
          <ac:spMkLst>
            <pc:docMk/>
            <pc:sldMk cId="2140641292" sldId="343"/>
            <ac:spMk id="2057" creationId="{0AF80B57-54E2-4D01-8731-3F38B0C56C95}"/>
          </ac:spMkLst>
        </pc:spChg>
      </pc:sldChg>
      <pc:sldChg chg="addSp delSp modSp mod ord">
        <pc:chgData name="Jim Fleming" userId="161791bae1afb603" providerId="LiveId" clId="{DD34F771-86B4-6D4B-A9FA-E402038BC9C2}" dt="2022-08-28T00:59:06.216" v="204" actId="20578"/>
        <pc:sldMkLst>
          <pc:docMk/>
          <pc:sldMk cId="3980784056" sldId="354"/>
        </pc:sldMkLst>
        <pc:spChg chg="mod">
          <ac:chgData name="Jim Fleming" userId="161791bae1afb603" providerId="LiveId" clId="{DD34F771-86B4-6D4B-A9FA-E402038BC9C2}" dt="2022-08-28T00:56:49.868" v="34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DD34F771-86B4-6D4B-A9FA-E402038BC9C2}" dt="2022-08-28T00:58:18.050" v="198" actId="14100"/>
          <ac:spMkLst>
            <pc:docMk/>
            <pc:sldMk cId="3980784056" sldId="354"/>
            <ac:spMk id="7" creationId="{47373CE5-F17B-81FD-87B5-1339FAEAC35D}"/>
          </ac:spMkLst>
        </pc:spChg>
        <pc:picChg chg="add mod">
          <ac:chgData name="Jim Fleming" userId="161791bae1afb603" providerId="LiveId" clId="{DD34F771-86B4-6D4B-A9FA-E402038BC9C2}" dt="2022-08-28T00:56:36.364" v="32"/>
          <ac:picMkLst>
            <pc:docMk/>
            <pc:sldMk cId="3980784056" sldId="354"/>
            <ac:picMk id="2" creationId="{DC6EF0D6-93B0-9FAB-43CF-2B1CAE8F8E94}"/>
          </ac:picMkLst>
        </pc:picChg>
        <pc:picChg chg="del">
          <ac:chgData name="Jim Fleming" userId="161791bae1afb603" providerId="LiveId" clId="{DD34F771-86B4-6D4B-A9FA-E402038BC9C2}" dt="2022-08-28T00:56:32.551" v="31" actId="478"/>
          <ac:picMkLst>
            <pc:docMk/>
            <pc:sldMk cId="3980784056" sldId="354"/>
            <ac:picMk id="8194" creationId="{36E15443-2AAB-81E0-A96B-FD28BAB98F90}"/>
          </ac:picMkLst>
        </pc:picChg>
      </pc:sldChg>
      <pc:sldChg chg="del">
        <pc:chgData name="Jim Fleming" userId="161791bae1afb603" providerId="LiveId" clId="{DD34F771-86B4-6D4B-A9FA-E402038BC9C2}" dt="2022-08-28T00:53:50.558" v="15" actId="2696"/>
        <pc:sldMkLst>
          <pc:docMk/>
          <pc:sldMk cId="761307591" sldId="365"/>
        </pc:sldMkLst>
      </pc:sldChg>
      <pc:sldChg chg="del">
        <pc:chgData name="Jim Fleming" userId="161791bae1afb603" providerId="LiveId" clId="{DD34F771-86B4-6D4B-A9FA-E402038BC9C2}" dt="2022-08-28T00:53:53.558" v="17" actId="2696"/>
        <pc:sldMkLst>
          <pc:docMk/>
          <pc:sldMk cId="1796127878" sldId="366"/>
        </pc:sldMkLst>
      </pc:sldChg>
      <pc:sldChg chg="del">
        <pc:chgData name="Jim Fleming" userId="161791bae1afb603" providerId="LiveId" clId="{DD34F771-86B4-6D4B-A9FA-E402038BC9C2}" dt="2022-08-28T00:53:51.799" v="16" actId="2696"/>
        <pc:sldMkLst>
          <pc:docMk/>
          <pc:sldMk cId="211672669" sldId="374"/>
        </pc:sldMkLst>
      </pc:sldChg>
      <pc:sldChg chg="del">
        <pc:chgData name="Jim Fleming" userId="161791bae1afb603" providerId="LiveId" clId="{DD34F771-86B4-6D4B-A9FA-E402038BC9C2}" dt="2022-08-28T00:56:53.621" v="36" actId="2696"/>
        <pc:sldMkLst>
          <pc:docMk/>
          <pc:sldMk cId="83548042" sldId="375"/>
        </pc:sldMkLst>
      </pc:sldChg>
      <pc:sldChg chg="modSp mod ord">
        <pc:chgData name="Jim Fleming" userId="161791bae1afb603" providerId="LiveId" clId="{DD34F771-86B4-6D4B-A9FA-E402038BC9C2}" dt="2022-08-28T00:58:54.890" v="203" actId="20578"/>
        <pc:sldMkLst>
          <pc:docMk/>
          <pc:sldMk cId="3421700753" sldId="376"/>
        </pc:sldMkLst>
        <pc:spChg chg="mod">
          <ac:chgData name="Jim Fleming" userId="161791bae1afb603" providerId="LiveId" clId="{DD34F771-86B4-6D4B-A9FA-E402038BC9C2}" dt="2022-08-28T00:54:52.391" v="20" actId="1076"/>
          <ac:spMkLst>
            <pc:docMk/>
            <pc:sldMk cId="3421700753" sldId="376"/>
            <ac:spMk id="8" creationId="{EDBA8CCF-3C5F-5A32-4B6E-F357FD8D079D}"/>
          </ac:spMkLst>
        </pc:spChg>
      </pc:sldChg>
      <pc:sldChg chg="add ord">
        <pc:chgData name="Jim Fleming" userId="161791bae1afb603" providerId="LiveId" clId="{DD34F771-86B4-6D4B-A9FA-E402038BC9C2}" dt="2022-08-28T00:54:03.286" v="19" actId="20578"/>
        <pc:sldMkLst>
          <pc:docMk/>
          <pc:sldMk cId="4051998414" sldId="377"/>
        </pc:sldMkLst>
      </pc:sldChg>
      <pc:sldChg chg="modSp add mod ord">
        <pc:chgData name="Jim Fleming" userId="161791bae1afb603" providerId="LiveId" clId="{DD34F771-86B4-6D4B-A9FA-E402038BC9C2}" dt="2022-08-28T00:59:15.471" v="205" actId="20578"/>
        <pc:sldMkLst>
          <pc:docMk/>
          <pc:sldMk cId="267366896" sldId="378"/>
        </pc:sldMkLst>
        <pc:spChg chg="mod">
          <ac:chgData name="Jim Fleming" userId="161791bae1afb603" providerId="LiveId" clId="{DD34F771-86B4-6D4B-A9FA-E402038BC9C2}" dt="2022-08-28T00:55:15.554" v="28" actId="1037"/>
          <ac:spMkLst>
            <pc:docMk/>
            <pc:sldMk cId="267366896" sldId="378"/>
            <ac:spMk id="8" creationId="{EDBA8CCF-3C5F-5A32-4B6E-F357FD8D079D}"/>
          </ac:spMkLst>
        </pc:spChg>
      </pc:sldChg>
      <pc:sldChg chg="add">
        <pc:chgData name="Jim Fleming" userId="161791bae1afb603" providerId="LiveId" clId="{DD34F771-86B4-6D4B-A9FA-E402038BC9C2}" dt="2022-08-28T00:58:28.616" v="200" actId="2890"/>
        <pc:sldMkLst>
          <pc:docMk/>
          <pc:sldMk cId="3024436789" sldId="379"/>
        </pc:sldMkLst>
      </pc:sldChg>
      <pc:sldChg chg="add">
        <pc:chgData name="Jim Fleming" userId="161791bae1afb603" providerId="LiveId" clId="{DD34F771-86B4-6D4B-A9FA-E402038BC9C2}" dt="2022-08-28T00:58:30.874" v="201" actId="2890"/>
        <pc:sldMkLst>
          <pc:docMk/>
          <pc:sldMk cId="1664981108" sldId="380"/>
        </pc:sldMkLst>
      </pc:sldChg>
      <pc:sldChg chg="add">
        <pc:chgData name="Jim Fleming" userId="161791bae1afb603" providerId="LiveId" clId="{DD34F771-86B4-6D4B-A9FA-E402038BC9C2}" dt="2022-08-28T00:58:32.867" v="202" actId="2890"/>
        <pc:sldMkLst>
          <pc:docMk/>
          <pc:sldMk cId="535739117" sldId="381"/>
        </pc:sldMkLst>
      </pc:sldChg>
    </pc:docChg>
  </pc:docChgLst>
  <pc:docChgLst>
    <pc:chgData name="Jim Fleming" userId="161791bae1afb603" providerId="LiveId" clId="{BADD076F-D83B-B643-A822-6C16ECC4FB15}"/>
    <pc:docChg chg="undo custSel delSld modSld">
      <pc:chgData name="Jim Fleming" userId="161791bae1afb603" providerId="LiveId" clId="{BADD076F-D83B-B643-A822-6C16ECC4FB15}" dt="2022-07-17T18:44:14.447" v="374" actId="20577"/>
      <pc:docMkLst>
        <pc:docMk/>
      </pc:docMkLst>
      <pc:sldChg chg="modSp mod">
        <pc:chgData name="Jim Fleming" userId="161791bae1afb603" providerId="LiveId" clId="{BADD076F-D83B-B643-A822-6C16ECC4FB15}" dt="2022-07-17T18:44:14.447" v="374" actId="20577"/>
        <pc:sldMkLst>
          <pc:docMk/>
          <pc:sldMk cId="1195680594" sldId="257"/>
        </pc:sldMkLst>
        <pc:spChg chg="mod">
          <ac:chgData name="Jim Fleming" userId="161791bae1afb603" providerId="LiveId" clId="{BADD076F-D83B-B643-A822-6C16ECC4FB15}" dt="2022-07-17T18:44:12.470" v="373" actId="139"/>
          <ac:spMkLst>
            <pc:docMk/>
            <pc:sldMk cId="1195680594" sldId="257"/>
            <ac:spMk id="2" creationId="{31839C84-6451-5BC6-C865-DD9DF198695D}"/>
          </ac:spMkLst>
        </pc:spChg>
        <pc:spChg chg="mod">
          <ac:chgData name="Jim Fleming" userId="161791bae1afb603" providerId="LiveId" clId="{BADD076F-D83B-B643-A822-6C16ECC4FB15}" dt="2022-07-17T18:44:14.447" v="374" actId="20577"/>
          <ac:spMkLst>
            <pc:docMk/>
            <pc:sldMk cId="1195680594" sldId="257"/>
            <ac:spMk id="3" creationId="{10DCE511-3773-B21E-D9E1-B6C5E2CB35C3}"/>
          </ac:spMkLst>
        </pc:spChg>
      </pc:sldChg>
      <pc:sldChg chg="addSp modSp mod">
        <pc:chgData name="Jim Fleming" userId="161791bae1afb603" providerId="LiveId" clId="{BADD076F-D83B-B643-A822-6C16ECC4FB15}" dt="2022-07-17T18:43:32.021" v="332" actId="20577"/>
        <pc:sldMkLst>
          <pc:docMk/>
          <pc:sldMk cId="2671222331" sldId="330"/>
        </pc:sldMkLst>
        <pc:spChg chg="mod">
          <ac:chgData name="Jim Fleming" userId="161791bae1afb603" providerId="LiveId" clId="{BADD076F-D83B-B643-A822-6C16ECC4FB15}" dt="2022-07-17T18:43:32.021" v="332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BADD076F-D83B-B643-A822-6C16ECC4FB15}" dt="2022-07-17T18:42:49.349" v="314" actId="20577"/>
          <ac:spMkLst>
            <pc:docMk/>
            <pc:sldMk cId="2671222331" sldId="330"/>
            <ac:spMk id="3" creationId="{D7D72439-284A-008E-61E4-489A6FFD0D14}"/>
          </ac:spMkLst>
        </pc:spChg>
        <pc:spChg chg="add mod">
          <ac:chgData name="Jim Fleming" userId="161791bae1afb603" providerId="LiveId" clId="{BADD076F-D83B-B643-A822-6C16ECC4FB15}" dt="2022-07-17T18:43:02.108" v="317" actId="1076"/>
          <ac:spMkLst>
            <pc:docMk/>
            <pc:sldMk cId="2671222331" sldId="330"/>
            <ac:spMk id="4" creationId="{40E540DA-794C-C0CA-9E1F-E748624D330E}"/>
          </ac:spMkLst>
        </pc:spChg>
        <pc:cxnChg chg="add mod">
          <ac:chgData name="Jim Fleming" userId="161791bae1afb603" providerId="LiveId" clId="{BADD076F-D83B-B643-A822-6C16ECC4FB15}" dt="2022-07-17T18:42:07.572" v="267" actId="14100"/>
          <ac:cxnSpMkLst>
            <pc:docMk/>
            <pc:sldMk cId="2671222331" sldId="330"/>
            <ac:cxnSpMk id="6" creationId="{6498AFAC-B993-1121-0ED6-695722945534}"/>
          </ac:cxnSpMkLst>
        </pc:cxnChg>
        <pc:cxnChg chg="add mod">
          <ac:chgData name="Jim Fleming" userId="161791bae1afb603" providerId="LiveId" clId="{BADD076F-D83B-B643-A822-6C16ECC4FB15}" dt="2022-07-17T18:42:18.844" v="273" actId="1035"/>
          <ac:cxnSpMkLst>
            <pc:docMk/>
            <pc:sldMk cId="2671222331" sldId="330"/>
            <ac:cxnSpMk id="7" creationId="{4EFE387E-A190-8228-0ECA-1F9D3DDED7B4}"/>
          </ac:cxnSpMkLst>
        </pc:cxnChg>
      </pc:sldChg>
      <pc:sldChg chg="del">
        <pc:chgData name="Jim Fleming" userId="161791bae1afb603" providerId="LiveId" clId="{BADD076F-D83B-B643-A822-6C16ECC4FB15}" dt="2022-07-17T18:43:48.142" v="333" actId="2696"/>
        <pc:sldMkLst>
          <pc:docMk/>
          <pc:sldMk cId="2130758618" sldId="333"/>
        </pc:sldMkLst>
      </pc:sldChg>
      <pc:sldChg chg="del">
        <pc:chgData name="Jim Fleming" userId="161791bae1afb603" providerId="LiveId" clId="{BADD076F-D83B-B643-A822-6C16ECC4FB15}" dt="2022-07-17T18:43:48.591" v="334" actId="2696"/>
        <pc:sldMkLst>
          <pc:docMk/>
          <pc:sldMk cId="1399247090" sldId="334"/>
        </pc:sldMkLst>
      </pc:sldChg>
      <pc:sldChg chg="del">
        <pc:chgData name="Jim Fleming" userId="161791bae1afb603" providerId="LiveId" clId="{BADD076F-D83B-B643-A822-6C16ECC4FB15}" dt="2022-07-17T18:43:49.332" v="335" actId="2696"/>
        <pc:sldMkLst>
          <pc:docMk/>
          <pc:sldMk cId="1821308011" sldId="335"/>
        </pc:sldMkLst>
      </pc:sldChg>
      <pc:sldChg chg="del">
        <pc:chgData name="Jim Fleming" userId="161791bae1afb603" providerId="LiveId" clId="{BADD076F-D83B-B643-A822-6C16ECC4FB15}" dt="2022-07-17T18:43:49.813" v="336" actId="2696"/>
        <pc:sldMkLst>
          <pc:docMk/>
          <pc:sldMk cId="829528763" sldId="336"/>
        </pc:sldMkLst>
      </pc:sldChg>
      <pc:sldChg chg="del">
        <pc:chgData name="Jim Fleming" userId="161791bae1afb603" providerId="LiveId" clId="{BADD076F-D83B-B643-A822-6C16ECC4FB15}" dt="2022-07-17T18:43:50.953" v="337" actId="2696"/>
        <pc:sldMkLst>
          <pc:docMk/>
          <pc:sldMk cId="3704001539" sldId="337"/>
        </pc:sldMkLst>
      </pc:sldChg>
      <pc:sldChg chg="del">
        <pc:chgData name="Jim Fleming" userId="161791bae1afb603" providerId="LiveId" clId="{BADD076F-D83B-B643-A822-6C16ECC4FB15}" dt="2022-07-17T18:36:20.186" v="32" actId="2696"/>
        <pc:sldMkLst>
          <pc:docMk/>
          <pc:sldMk cId="662632925" sldId="338"/>
        </pc:sldMkLst>
      </pc:sldChg>
    </pc:docChg>
  </pc:docChgLst>
  <pc:docChgLst>
    <pc:chgData name="Jim Fleming" userId="161791bae1afb603" providerId="LiveId" clId="{015CDD2C-A8E9-AA4D-8892-2DD420DDDEBB}"/>
    <pc:docChg chg="custSel addSld delSld modSld sldOrd">
      <pc:chgData name="Jim Fleming" userId="161791bae1afb603" providerId="LiveId" clId="{015CDD2C-A8E9-AA4D-8892-2DD420DDDEBB}" dt="2022-09-11T20:38:05.075" v="184" actId="1076"/>
      <pc:docMkLst>
        <pc:docMk/>
      </pc:docMkLst>
      <pc:sldChg chg="modSp mod">
        <pc:chgData name="Jim Fleming" userId="161791bae1afb603" providerId="LiveId" clId="{015CDD2C-A8E9-AA4D-8892-2DD420DDDEBB}" dt="2022-09-11T20:23:14.096" v="4" actId="207"/>
        <pc:sldMkLst>
          <pc:docMk/>
          <pc:sldMk cId="3964023673" sldId="336"/>
        </pc:sldMkLst>
        <pc:spChg chg="mod">
          <ac:chgData name="Jim Fleming" userId="161791bae1afb603" providerId="LiveId" clId="{015CDD2C-A8E9-AA4D-8892-2DD420DDDEBB}" dt="2022-09-11T20:23:14.096" v="4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074875806" sldId="359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943620724" sldId="38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4241868641" sldId="384"/>
        </pc:sldMkLst>
      </pc:sldChg>
      <pc:sldChg chg="modSp">
        <pc:chgData name="Jim Fleming" userId="161791bae1afb603" providerId="LiveId" clId="{015CDD2C-A8E9-AA4D-8892-2DD420DDDEBB}" dt="2022-09-11T20:33:02.235" v="133" actId="1037"/>
        <pc:sldMkLst>
          <pc:docMk/>
          <pc:sldMk cId="1791236111" sldId="386"/>
        </pc:sldMkLst>
        <pc:picChg chg="mod">
          <ac:chgData name="Jim Fleming" userId="161791bae1afb603" providerId="LiveId" clId="{015CDD2C-A8E9-AA4D-8892-2DD420DDDEBB}" dt="2022-09-11T20:33:02.235" v="133" actId="1037"/>
          <ac:picMkLst>
            <pc:docMk/>
            <pc:sldMk cId="1791236111" sldId="386"/>
            <ac:picMk id="6148" creationId="{CED99999-D45D-7932-479E-91D982F1EB87}"/>
          </ac:picMkLst>
        </pc:picChg>
      </pc:sldChg>
      <pc:sldChg chg="modSp">
        <pc:chgData name="Jim Fleming" userId="161791bae1afb603" providerId="LiveId" clId="{015CDD2C-A8E9-AA4D-8892-2DD420DDDEBB}" dt="2022-09-11T20:32:51.582" v="121" actId="1038"/>
        <pc:sldMkLst>
          <pc:docMk/>
          <pc:sldMk cId="2037322733" sldId="387"/>
        </pc:sldMkLst>
        <pc:picChg chg="mod">
          <ac:chgData name="Jim Fleming" userId="161791bae1afb603" providerId="LiveId" clId="{015CDD2C-A8E9-AA4D-8892-2DD420DDDEBB}" dt="2022-09-11T20:32:51.582" v="121" actId="1038"/>
          <ac:picMkLst>
            <pc:docMk/>
            <pc:sldMk cId="2037322733" sldId="387"/>
            <ac:picMk id="1028" creationId="{36C95E10-E535-F743-9782-82679BEA13FD}"/>
          </ac:picMkLst>
        </pc:picChg>
      </pc:sldChg>
      <pc:sldChg chg="modSp">
        <pc:chgData name="Jim Fleming" userId="161791bae1afb603" providerId="LiveId" clId="{015CDD2C-A8E9-AA4D-8892-2DD420DDDEBB}" dt="2022-09-11T20:32:35.104" v="114" actId="1038"/>
        <pc:sldMkLst>
          <pc:docMk/>
          <pc:sldMk cId="345370406" sldId="388"/>
        </pc:sldMkLst>
        <pc:picChg chg="mod">
          <ac:chgData name="Jim Fleming" userId="161791bae1afb603" providerId="LiveId" clId="{015CDD2C-A8E9-AA4D-8892-2DD420DDDEBB}" dt="2022-09-11T20:32:35.104" v="114" actId="1038"/>
          <ac:picMkLst>
            <pc:docMk/>
            <pc:sldMk cId="345370406" sldId="388"/>
            <ac:picMk id="8194" creationId="{36E15443-2AAB-81E0-A96B-FD28BAB98F90}"/>
          </ac:picMkLst>
        </pc:picChg>
      </pc:sldChg>
      <pc:sldChg chg="modSp">
        <pc:chgData name="Jim Fleming" userId="161791bae1afb603" providerId="LiveId" clId="{015CDD2C-A8E9-AA4D-8892-2DD420DDDEBB}" dt="2022-09-11T20:31:30.939" v="102" actId="1076"/>
        <pc:sldMkLst>
          <pc:docMk/>
          <pc:sldMk cId="3244978946" sldId="389"/>
        </pc:sldMkLst>
        <pc:picChg chg="mod">
          <ac:chgData name="Jim Fleming" userId="161791bae1afb603" providerId="LiveId" clId="{015CDD2C-A8E9-AA4D-8892-2DD420DDDEBB}" dt="2022-09-11T20:31:30.939" v="102" actId="1076"/>
          <ac:picMkLst>
            <pc:docMk/>
            <pc:sldMk cId="3244978946" sldId="389"/>
            <ac:picMk id="2" creationId="{DC6EF0D6-93B0-9FAB-43CF-2B1CAE8F8E94}"/>
          </ac:picMkLst>
        </pc:picChg>
      </pc:sldChg>
      <pc:sldChg chg="modSp ord">
        <pc:chgData name="Jim Fleming" userId="161791bae1afb603" providerId="LiveId" clId="{015CDD2C-A8E9-AA4D-8892-2DD420DDDEBB}" dt="2022-09-11T20:32:22.590" v="112" actId="1038"/>
        <pc:sldMkLst>
          <pc:docMk/>
          <pc:sldMk cId="3012538984" sldId="390"/>
        </pc:sldMkLst>
        <pc:picChg chg="mod">
          <ac:chgData name="Jim Fleming" userId="161791bae1afb603" providerId="LiveId" clId="{015CDD2C-A8E9-AA4D-8892-2DD420DDDEBB}" dt="2022-09-11T20:32:22.590" v="112" actId="1038"/>
          <ac:picMkLst>
            <pc:docMk/>
            <pc:sldMk cId="3012538984" sldId="390"/>
            <ac:picMk id="1026" creationId="{39004B74-8A6C-1263-0BE7-4F14F626B1D8}"/>
          </ac:picMkLst>
        </pc:pic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970026505" sldId="391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335466533" sldId="392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768783239" sldId="39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454458068" sldId="394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2013402115" sldId="395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573516017" sldId="396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078953909" sldId="397"/>
        </pc:sldMkLst>
      </pc:sldChg>
      <pc:sldChg chg="addSp delSp modSp">
        <pc:chgData name="Jim Fleming" userId="161791bae1afb603" providerId="LiveId" clId="{015CDD2C-A8E9-AA4D-8892-2DD420DDDEBB}" dt="2022-09-11T20:33:28.987" v="135"/>
        <pc:sldMkLst>
          <pc:docMk/>
          <pc:sldMk cId="3762400814" sldId="398"/>
        </pc:sldMkLst>
        <pc:picChg chg="del">
          <ac:chgData name="Jim Fleming" userId="161791bae1afb603" providerId="LiveId" clId="{015CDD2C-A8E9-AA4D-8892-2DD420DDDEBB}" dt="2022-09-11T20:33:13.686" v="134" actId="478"/>
          <ac:picMkLst>
            <pc:docMk/>
            <pc:sldMk cId="3762400814" sldId="398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28.987" v="135"/>
          <ac:picMkLst>
            <pc:docMk/>
            <pc:sldMk cId="3762400814" sldId="398"/>
            <ac:picMk id="3" creationId="{C2153174-277F-B472-8993-2465F367682A}"/>
          </ac:picMkLst>
        </pc:picChg>
      </pc:sldChg>
      <pc:sldChg chg="modSp mod">
        <pc:chgData name="Jim Fleming" userId="161791bae1afb603" providerId="LiveId" clId="{015CDD2C-A8E9-AA4D-8892-2DD420DDDEBB}" dt="2022-09-11T20:23:44.524" v="6" actId="20577"/>
        <pc:sldMkLst>
          <pc:docMk/>
          <pc:sldMk cId="2503459417" sldId="400"/>
        </pc:sldMkLst>
        <pc:spChg chg="mod">
          <ac:chgData name="Jim Fleming" userId="161791bae1afb603" providerId="LiveId" clId="{015CDD2C-A8E9-AA4D-8892-2DD420DDDEBB}" dt="2022-09-11T20:23:44.524" v="6" actId="20577"/>
          <ac:spMkLst>
            <pc:docMk/>
            <pc:sldMk cId="2503459417" sldId="400"/>
            <ac:spMk id="14" creationId="{5F776F3F-31E1-B7AA-5D11-1AB1A9490BFE}"/>
          </ac:spMkLst>
        </pc:spChg>
      </pc:sldChg>
      <pc:sldChg chg="modSp mod">
        <pc:chgData name="Jim Fleming" userId="161791bae1afb603" providerId="LiveId" clId="{015CDD2C-A8E9-AA4D-8892-2DD420DDDEBB}" dt="2022-09-11T20:23:49.966" v="9" actId="20577"/>
        <pc:sldMkLst>
          <pc:docMk/>
          <pc:sldMk cId="2235084628" sldId="401"/>
        </pc:sldMkLst>
        <pc:spChg chg="mod">
          <ac:chgData name="Jim Fleming" userId="161791bae1afb603" providerId="LiveId" clId="{015CDD2C-A8E9-AA4D-8892-2DD420DDDEBB}" dt="2022-09-11T20:23:49.966" v="9" actId="20577"/>
          <ac:spMkLst>
            <pc:docMk/>
            <pc:sldMk cId="2235084628" sldId="401"/>
            <ac:spMk id="14" creationId="{5F776F3F-31E1-B7AA-5D11-1AB1A9490BFE}"/>
          </ac:spMkLst>
        </pc:spChg>
      </pc:sldChg>
      <pc:sldChg chg="addSp delSp modSp">
        <pc:chgData name="Jim Fleming" userId="161791bae1afb603" providerId="LiveId" clId="{015CDD2C-A8E9-AA4D-8892-2DD420DDDEBB}" dt="2022-09-11T20:33:34.660" v="137"/>
        <pc:sldMkLst>
          <pc:docMk/>
          <pc:sldMk cId="3955401511" sldId="402"/>
        </pc:sldMkLst>
        <pc:picChg chg="del">
          <ac:chgData name="Jim Fleming" userId="161791bae1afb603" providerId="LiveId" clId="{015CDD2C-A8E9-AA4D-8892-2DD420DDDEBB}" dt="2022-09-11T20:33:34.263" v="136" actId="478"/>
          <ac:picMkLst>
            <pc:docMk/>
            <pc:sldMk cId="3955401511" sldId="402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34.660" v="137"/>
          <ac:picMkLst>
            <pc:docMk/>
            <pc:sldMk cId="3955401511" sldId="402"/>
            <ac:picMk id="3" creationId="{56EDCD65-9673-9F1D-BA51-BE9AD1F4D9F4}"/>
          </ac:picMkLst>
        </pc:picChg>
      </pc:sldChg>
      <pc:sldChg chg="addSp delSp modSp">
        <pc:chgData name="Jim Fleming" userId="161791bae1afb603" providerId="LiveId" clId="{015CDD2C-A8E9-AA4D-8892-2DD420DDDEBB}" dt="2022-09-11T20:33:38.020" v="139"/>
        <pc:sldMkLst>
          <pc:docMk/>
          <pc:sldMk cId="769082740" sldId="403"/>
        </pc:sldMkLst>
        <pc:picChg chg="del">
          <ac:chgData name="Jim Fleming" userId="161791bae1afb603" providerId="LiveId" clId="{015CDD2C-A8E9-AA4D-8892-2DD420DDDEBB}" dt="2022-09-11T20:33:37.591" v="138" actId="478"/>
          <ac:picMkLst>
            <pc:docMk/>
            <pc:sldMk cId="769082740" sldId="403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38.020" v="139"/>
          <ac:picMkLst>
            <pc:docMk/>
            <pc:sldMk cId="769082740" sldId="403"/>
            <ac:picMk id="3" creationId="{FD4D27C0-B0FB-D586-72BD-1465A25F8D1C}"/>
          </ac:picMkLst>
        </pc:picChg>
      </pc:sldChg>
      <pc:sldChg chg="modSp mod">
        <pc:chgData name="Jim Fleming" userId="161791bae1afb603" providerId="LiveId" clId="{015CDD2C-A8E9-AA4D-8892-2DD420DDDEBB}" dt="2022-09-11T20:31:23.152" v="101" actId="1076"/>
        <pc:sldMkLst>
          <pc:docMk/>
          <pc:sldMk cId="2052419234" sldId="405"/>
        </pc:sldMkLst>
        <pc:picChg chg="mod">
          <ac:chgData name="Jim Fleming" userId="161791bae1afb603" providerId="LiveId" clId="{015CDD2C-A8E9-AA4D-8892-2DD420DDDEBB}" dt="2022-09-11T20:31:23.152" v="101" actId="1076"/>
          <ac:picMkLst>
            <pc:docMk/>
            <pc:sldMk cId="2052419234" sldId="405"/>
            <ac:picMk id="9" creationId="{F89B973C-AF0B-E61D-ABE9-9D9F4FF05912}"/>
          </ac:picMkLst>
        </pc:pic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860029911" sldId="406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607497650" sldId="409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2808854377" sldId="410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258535449" sldId="412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4226858621" sldId="41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7522321" sldId="414"/>
        </pc:sldMkLst>
      </pc:sldChg>
      <pc:sldChg chg="del">
        <pc:chgData name="Jim Fleming" userId="161791bae1afb603" providerId="LiveId" clId="{015CDD2C-A8E9-AA4D-8892-2DD420DDDEBB}" dt="2022-09-11T20:24:23.709" v="16" actId="2696"/>
        <pc:sldMkLst>
          <pc:docMk/>
          <pc:sldMk cId="1380446505" sldId="415"/>
        </pc:sldMkLst>
      </pc:sldChg>
      <pc:sldChg chg="del">
        <pc:chgData name="Jim Fleming" userId="161791bae1afb603" providerId="LiveId" clId="{015CDD2C-A8E9-AA4D-8892-2DD420DDDEBB}" dt="2022-09-11T20:24:19.703" v="14" actId="2696"/>
        <pc:sldMkLst>
          <pc:docMk/>
          <pc:sldMk cId="1399594284" sldId="416"/>
        </pc:sldMkLst>
      </pc:sldChg>
      <pc:sldChg chg="del">
        <pc:chgData name="Jim Fleming" userId="161791bae1afb603" providerId="LiveId" clId="{015CDD2C-A8E9-AA4D-8892-2DD420DDDEBB}" dt="2022-09-11T20:24:26.751" v="18" actId="2696"/>
        <pc:sldMkLst>
          <pc:docMk/>
          <pc:sldMk cId="491832907" sldId="418"/>
        </pc:sldMkLst>
      </pc:sldChg>
      <pc:sldChg chg="modSp mod">
        <pc:chgData name="Jim Fleming" userId="161791bae1afb603" providerId="LiveId" clId="{015CDD2C-A8E9-AA4D-8892-2DD420DDDEBB}" dt="2022-09-11T20:23:06.940" v="3" actId="20577"/>
        <pc:sldMkLst>
          <pc:docMk/>
          <pc:sldMk cId="3301827054" sldId="420"/>
        </pc:sldMkLst>
        <pc:spChg chg="mod">
          <ac:chgData name="Jim Fleming" userId="161791bae1afb603" providerId="LiveId" clId="{015CDD2C-A8E9-AA4D-8892-2DD420DDDEBB}" dt="2022-09-11T20:23:01.074" v="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015CDD2C-A8E9-AA4D-8892-2DD420DDDEBB}" dt="2022-09-11T20:23:06.940" v="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 ord">
        <pc:chgData name="Jim Fleming" userId="161791bae1afb603" providerId="LiveId" clId="{015CDD2C-A8E9-AA4D-8892-2DD420DDDEBB}" dt="2022-09-11T20:24:18.638" v="13" actId="20578"/>
        <pc:sldMkLst>
          <pc:docMk/>
          <pc:sldMk cId="1265258430" sldId="421"/>
        </pc:sldMkLst>
      </pc:sldChg>
      <pc:sldChg chg="add ord">
        <pc:chgData name="Jim Fleming" userId="161791bae1afb603" providerId="LiveId" clId="{015CDD2C-A8E9-AA4D-8892-2DD420DDDEBB}" dt="2022-09-11T20:24:25.892" v="17" actId="20578"/>
        <pc:sldMkLst>
          <pc:docMk/>
          <pc:sldMk cId="2133918374" sldId="422"/>
        </pc:sldMkLst>
      </pc:sldChg>
      <pc:sldChg chg="add ord">
        <pc:chgData name="Jim Fleming" userId="161791bae1afb603" providerId="LiveId" clId="{015CDD2C-A8E9-AA4D-8892-2DD420DDDEBB}" dt="2022-09-11T20:24:22.582" v="15" actId="20578"/>
        <pc:sldMkLst>
          <pc:docMk/>
          <pc:sldMk cId="3545191736" sldId="423"/>
        </pc:sldMkLst>
      </pc:sldChg>
      <pc:sldChg chg="addSp delSp modSp add mod">
        <pc:chgData name="Jim Fleming" userId="161791bae1afb603" providerId="LiveId" clId="{015CDD2C-A8E9-AA4D-8892-2DD420DDDEBB}" dt="2022-09-11T20:32:09.518" v="109" actId="1037"/>
        <pc:sldMkLst>
          <pc:docMk/>
          <pc:sldMk cId="2710112631" sldId="424"/>
        </pc:sldMkLst>
        <pc:spChg chg="add del mod">
          <ac:chgData name="Jim Fleming" userId="161791bae1afb603" providerId="LiveId" clId="{015CDD2C-A8E9-AA4D-8892-2DD420DDDEBB}" dt="2022-09-11T20:26:21.462" v="37" actId="478"/>
          <ac:spMkLst>
            <pc:docMk/>
            <pc:sldMk cId="2710112631" sldId="424"/>
            <ac:spMk id="3" creationId="{2C3475F5-56A5-28D2-229F-7C829126A169}"/>
          </ac:spMkLst>
        </pc:spChg>
        <pc:spChg chg="mod">
          <ac:chgData name="Jim Fleming" userId="161791bae1afb603" providerId="LiveId" clId="{015CDD2C-A8E9-AA4D-8892-2DD420DDDEBB}" dt="2022-09-11T20:26:11.549" v="32" actId="20577"/>
          <ac:spMkLst>
            <pc:docMk/>
            <pc:sldMk cId="2710112631" sldId="424"/>
            <ac:spMk id="14" creationId="{5F776F3F-31E1-B7AA-5D11-1AB1A9490BFE}"/>
          </ac:spMkLst>
        </pc:spChg>
        <pc:picChg chg="add del mod">
          <ac:chgData name="Jim Fleming" userId="161791bae1afb603" providerId="LiveId" clId="{015CDD2C-A8E9-AA4D-8892-2DD420DDDEBB}" dt="2022-09-11T20:26:21.462" v="37" actId="478"/>
          <ac:picMkLst>
            <pc:docMk/>
            <pc:sldMk cId="2710112631" sldId="424"/>
            <ac:picMk id="4" creationId="{D3A2B09F-FBEA-22DB-D1E2-D2D42F4B3BD8}"/>
          </ac:picMkLst>
        </pc:picChg>
        <pc:picChg chg="add del mod">
          <ac:chgData name="Jim Fleming" userId="161791bae1afb603" providerId="LiveId" clId="{015CDD2C-A8E9-AA4D-8892-2DD420DDDEBB}" dt="2022-09-11T20:27:16.896" v="46" actId="478"/>
          <ac:picMkLst>
            <pc:docMk/>
            <pc:sldMk cId="2710112631" sldId="424"/>
            <ac:picMk id="6" creationId="{61E94F65-CFF8-F506-6D0B-3526F1CEA38E}"/>
          </ac:picMkLst>
        </pc:picChg>
        <pc:picChg chg="del">
          <ac:chgData name="Jim Fleming" userId="161791bae1afb603" providerId="LiveId" clId="{015CDD2C-A8E9-AA4D-8892-2DD420DDDEBB}" dt="2022-09-11T20:26:13.384" v="33" actId="478"/>
          <ac:picMkLst>
            <pc:docMk/>
            <pc:sldMk cId="2710112631" sldId="424"/>
            <ac:picMk id="1026" creationId="{39004B74-8A6C-1263-0BE7-4F14F626B1D8}"/>
          </ac:picMkLst>
        </pc:picChg>
        <pc:picChg chg="add del mod">
          <ac:chgData name="Jim Fleming" userId="161791bae1afb603" providerId="LiveId" clId="{015CDD2C-A8E9-AA4D-8892-2DD420DDDEBB}" dt="2022-09-11T20:26:42.003" v="41" actId="478"/>
          <ac:picMkLst>
            <pc:docMk/>
            <pc:sldMk cId="2710112631" sldId="424"/>
            <ac:picMk id="1028" creationId="{C90AD8CD-C155-8494-18E0-5052E0B67709}"/>
          </ac:picMkLst>
        </pc:picChg>
        <pc:picChg chg="add mod">
          <ac:chgData name="Jim Fleming" userId="161791bae1afb603" providerId="LiveId" clId="{015CDD2C-A8E9-AA4D-8892-2DD420DDDEBB}" dt="2022-09-11T20:32:09.518" v="109" actId="1037"/>
          <ac:picMkLst>
            <pc:docMk/>
            <pc:sldMk cId="2710112631" sldId="424"/>
            <ac:picMk id="1030" creationId="{69756A9C-2A35-2EB7-9B34-11C0F66D2EBF}"/>
          </ac:picMkLst>
        </pc:picChg>
      </pc:sldChg>
      <pc:sldChg chg="add ord">
        <pc:chgData name="Jim Fleming" userId="161791bae1afb603" providerId="LiveId" clId="{015CDD2C-A8E9-AA4D-8892-2DD420DDDEBB}" dt="2022-09-11T20:33:50.138" v="141" actId="20578"/>
        <pc:sldMkLst>
          <pc:docMk/>
          <pc:sldMk cId="2024900997" sldId="425"/>
        </pc:sldMkLst>
      </pc:sldChg>
      <pc:sldChg chg="addSp delSp modSp add mod">
        <pc:chgData name="Jim Fleming" userId="161791bae1afb603" providerId="LiveId" clId="{015CDD2C-A8E9-AA4D-8892-2DD420DDDEBB}" dt="2022-09-11T20:38:05.075" v="184" actId="1076"/>
        <pc:sldMkLst>
          <pc:docMk/>
          <pc:sldMk cId="95080569" sldId="426"/>
        </pc:sldMkLst>
        <pc:spChg chg="mod">
          <ac:chgData name="Jim Fleming" userId="161791bae1afb603" providerId="LiveId" clId="{015CDD2C-A8E9-AA4D-8892-2DD420DDDEBB}" dt="2022-09-11T20:35:38.477" v="167" actId="20577"/>
          <ac:spMkLst>
            <pc:docMk/>
            <pc:sldMk cId="95080569" sldId="426"/>
            <ac:spMk id="6" creationId="{D7C5DCB2-FE9C-D43A-BFA6-2251DABF1E0D}"/>
          </ac:spMkLst>
        </pc:spChg>
        <pc:picChg chg="del">
          <ac:chgData name="Jim Fleming" userId="161791bae1afb603" providerId="LiveId" clId="{015CDD2C-A8E9-AA4D-8892-2DD420DDDEBB}" dt="2022-09-11T20:35:43.482" v="168" actId="478"/>
          <ac:picMkLst>
            <pc:docMk/>
            <pc:sldMk cId="95080569" sldId="426"/>
            <ac:picMk id="2" creationId="{DC6EF0D6-93B0-9FAB-43CF-2B1CAE8F8E94}"/>
          </ac:picMkLst>
        </pc:picChg>
        <pc:picChg chg="add del mod">
          <ac:chgData name="Jim Fleming" userId="161791bae1afb603" providerId="LiveId" clId="{015CDD2C-A8E9-AA4D-8892-2DD420DDDEBB}" dt="2022-09-11T20:37:41.666" v="173" actId="478"/>
          <ac:picMkLst>
            <pc:docMk/>
            <pc:sldMk cId="95080569" sldId="426"/>
            <ac:picMk id="2050" creationId="{34B9EB16-BB1E-E8D4-0100-CA4844B75E4A}"/>
          </ac:picMkLst>
        </pc:picChg>
        <pc:picChg chg="add mod">
          <ac:chgData name="Jim Fleming" userId="161791bae1afb603" providerId="LiveId" clId="{015CDD2C-A8E9-AA4D-8892-2DD420DDDEBB}" dt="2022-09-11T20:38:05.075" v="184" actId="1076"/>
          <ac:picMkLst>
            <pc:docMk/>
            <pc:sldMk cId="95080569" sldId="426"/>
            <ac:picMk id="2052" creationId="{E49C0E0A-0ED8-EC40-C253-0B97B83CE03A}"/>
          </ac:picMkLst>
        </pc:picChg>
      </pc:sldChg>
    </pc:docChg>
  </pc:docChgLst>
  <pc:docChgLst>
    <pc:chgData name="Jim Fleming" userId="161791bae1afb603" providerId="LiveId" clId="{68AE642C-60CD-3B49-A9DC-CAF63BE5A102}"/>
    <pc:docChg chg="custSel addSld delSld modSld sldOrd">
      <pc:chgData name="Jim Fleming" userId="161791bae1afb603" providerId="LiveId" clId="{68AE642C-60CD-3B49-A9DC-CAF63BE5A102}" dt="2022-08-06T19:57:44.139" v="352" actId="20578"/>
      <pc:docMkLst>
        <pc:docMk/>
      </pc:docMkLst>
      <pc:sldChg chg="del">
        <pc:chgData name="Jim Fleming" userId="161791bae1afb603" providerId="LiveId" clId="{68AE642C-60CD-3B49-A9DC-CAF63BE5A102}" dt="2022-07-31T16:31:11.114" v="0" actId="2696"/>
        <pc:sldMkLst>
          <pc:docMk/>
          <pc:sldMk cId="1195680594" sldId="257"/>
        </pc:sldMkLst>
      </pc:sldChg>
      <pc:sldChg chg="modSp mod">
        <pc:chgData name="Jim Fleming" userId="161791bae1afb603" providerId="LiveId" clId="{68AE642C-60CD-3B49-A9DC-CAF63BE5A102}" dt="2022-08-06T19:37:56.979" v="24" actId="20577"/>
        <pc:sldMkLst>
          <pc:docMk/>
          <pc:sldMk cId="2671222331" sldId="330"/>
        </pc:sldMkLst>
        <pc:spChg chg="mod">
          <ac:chgData name="Jim Fleming" userId="161791bae1afb603" providerId="LiveId" clId="{68AE642C-60CD-3B49-A9DC-CAF63BE5A102}" dt="2022-08-06T19:37:56.979" v="24" actId="20577"/>
          <ac:spMkLst>
            <pc:docMk/>
            <pc:sldMk cId="2671222331" sldId="330"/>
            <ac:spMk id="2" creationId="{56E8B136-55D1-C229-815B-0FAB21102D38}"/>
          </ac:spMkLst>
        </pc:spChg>
      </pc:sldChg>
      <pc:sldChg chg="del">
        <pc:chgData name="Jim Fleming" userId="161791bae1afb603" providerId="LiveId" clId="{68AE642C-60CD-3B49-A9DC-CAF63BE5A102}" dt="2022-07-31T16:31:11.861" v="1" actId="2696"/>
        <pc:sldMkLst>
          <pc:docMk/>
          <pc:sldMk cId="1581352367" sldId="332"/>
        </pc:sldMkLst>
      </pc:sldChg>
      <pc:sldChg chg="del">
        <pc:chgData name="Jim Fleming" userId="161791bae1afb603" providerId="LiveId" clId="{68AE642C-60CD-3B49-A9DC-CAF63BE5A102}" dt="2022-07-31T16:31:12.639" v="2" actId="2696"/>
        <pc:sldMkLst>
          <pc:docMk/>
          <pc:sldMk cId="1578584448" sldId="333"/>
        </pc:sldMkLst>
      </pc:sldChg>
      <pc:sldChg chg="del">
        <pc:chgData name="Jim Fleming" userId="161791bae1afb603" providerId="LiveId" clId="{68AE642C-60CD-3B49-A9DC-CAF63BE5A102}" dt="2022-07-31T16:31:13.503" v="3" actId="2696"/>
        <pc:sldMkLst>
          <pc:docMk/>
          <pc:sldMk cId="2639308004" sldId="334"/>
        </pc:sldMkLst>
      </pc:sldChg>
      <pc:sldChg chg="del">
        <pc:chgData name="Jim Fleming" userId="161791bae1afb603" providerId="LiveId" clId="{68AE642C-60CD-3B49-A9DC-CAF63BE5A102}" dt="2022-07-31T16:32:06.340" v="6" actId="2696"/>
        <pc:sldMkLst>
          <pc:docMk/>
          <pc:sldMk cId="1203773224" sldId="335"/>
        </pc:sldMkLst>
      </pc:sldChg>
      <pc:sldChg chg="add del setBg">
        <pc:chgData name="Jim Fleming" userId="161791bae1afb603" providerId="LiveId" clId="{68AE642C-60CD-3B49-A9DC-CAF63BE5A102}" dt="2022-08-06T19:54:04.931" v="341"/>
        <pc:sldMkLst>
          <pc:docMk/>
          <pc:sldMk cId="3964023673" sldId="336"/>
        </pc:sldMkLst>
      </pc:sldChg>
      <pc:sldChg chg="del">
        <pc:chgData name="Jim Fleming" userId="161791bae1afb603" providerId="LiveId" clId="{68AE642C-60CD-3B49-A9DC-CAF63BE5A102}" dt="2022-07-31T16:32:06.748" v="7" actId="2696"/>
        <pc:sldMkLst>
          <pc:docMk/>
          <pc:sldMk cId="1411030257" sldId="337"/>
        </pc:sldMkLst>
      </pc:sldChg>
      <pc:sldChg chg="del">
        <pc:chgData name="Jim Fleming" userId="161791bae1afb603" providerId="LiveId" clId="{68AE642C-60CD-3B49-A9DC-CAF63BE5A102}" dt="2022-07-31T16:32:05.945" v="5" actId="2696"/>
        <pc:sldMkLst>
          <pc:docMk/>
          <pc:sldMk cId="2490714076" sldId="338"/>
        </pc:sldMkLst>
      </pc:sldChg>
      <pc:sldChg chg="del">
        <pc:chgData name="Jim Fleming" userId="161791bae1afb603" providerId="LiveId" clId="{68AE642C-60CD-3B49-A9DC-CAF63BE5A102}" dt="2022-07-31T16:32:07.235" v="8" actId="2696"/>
        <pc:sldMkLst>
          <pc:docMk/>
          <pc:sldMk cId="1496580575" sldId="339"/>
        </pc:sldMkLst>
      </pc:sldChg>
      <pc:sldChg chg="del">
        <pc:chgData name="Jim Fleming" userId="161791bae1afb603" providerId="LiveId" clId="{68AE642C-60CD-3B49-A9DC-CAF63BE5A102}" dt="2022-07-31T16:32:08.098" v="9" actId="2696"/>
        <pc:sldMkLst>
          <pc:docMk/>
          <pc:sldMk cId="1128299552" sldId="340"/>
        </pc:sldMkLst>
      </pc:sldChg>
      <pc:sldChg chg="del">
        <pc:chgData name="Jim Fleming" userId="161791bae1afb603" providerId="LiveId" clId="{68AE642C-60CD-3B49-A9DC-CAF63BE5A102}" dt="2022-07-31T16:32:09.561" v="11" actId="2696"/>
        <pc:sldMkLst>
          <pc:docMk/>
          <pc:sldMk cId="2140641292" sldId="343"/>
        </pc:sldMkLst>
      </pc:sldChg>
      <pc:sldChg chg="ord">
        <pc:chgData name="Jim Fleming" userId="161791bae1afb603" providerId="LiveId" clId="{68AE642C-60CD-3B49-A9DC-CAF63BE5A102}" dt="2022-08-06T19:57:20.206" v="348" actId="20578"/>
        <pc:sldMkLst>
          <pc:docMk/>
          <pc:sldMk cId="1973120283" sldId="344"/>
        </pc:sldMkLst>
      </pc:sldChg>
      <pc:sldChg chg="ord">
        <pc:chgData name="Jim Fleming" userId="161791bae1afb603" providerId="LiveId" clId="{68AE642C-60CD-3B49-A9DC-CAF63BE5A102}" dt="2022-08-06T19:57:30.836" v="349" actId="20578"/>
        <pc:sldMkLst>
          <pc:docMk/>
          <pc:sldMk cId="2106496173" sldId="345"/>
        </pc:sldMkLst>
      </pc:sldChg>
      <pc:sldChg chg="del">
        <pc:chgData name="Jim Fleming" userId="161791bae1afb603" providerId="LiveId" clId="{68AE642C-60CD-3B49-A9DC-CAF63BE5A102}" dt="2022-07-31T16:32:08.876" v="10" actId="2696"/>
        <pc:sldMkLst>
          <pc:docMk/>
          <pc:sldMk cId="232880010" sldId="350"/>
        </pc:sldMkLst>
      </pc:sldChg>
      <pc:sldChg chg="del">
        <pc:chgData name="Jim Fleming" userId="161791bae1afb603" providerId="LiveId" clId="{68AE642C-60CD-3B49-A9DC-CAF63BE5A102}" dt="2022-07-31T16:32:11.697" v="12" actId="2696"/>
        <pc:sldMkLst>
          <pc:docMk/>
          <pc:sldMk cId="3141881432" sldId="351"/>
        </pc:sldMkLst>
      </pc:sldChg>
      <pc:sldChg chg="modSp mod">
        <pc:chgData name="Jim Fleming" userId="161791bae1afb603" providerId="LiveId" clId="{68AE642C-60CD-3B49-A9DC-CAF63BE5A102}" dt="2022-08-06T19:38:17.805" v="30" actId="20577"/>
        <pc:sldMkLst>
          <pc:docMk/>
          <pc:sldMk cId="1057515346" sldId="352"/>
        </pc:sldMkLst>
        <pc:spChg chg="mod">
          <ac:chgData name="Jim Fleming" userId="161791bae1afb603" providerId="LiveId" clId="{68AE642C-60CD-3B49-A9DC-CAF63BE5A102}" dt="2022-08-06T19:38:17.805" v="30" actId="20577"/>
          <ac:spMkLst>
            <pc:docMk/>
            <pc:sldMk cId="1057515346" sldId="352"/>
            <ac:spMk id="2" creationId="{56E8B136-55D1-C229-815B-0FAB21102D38}"/>
          </ac:spMkLst>
        </pc:spChg>
      </pc:sldChg>
      <pc:sldChg chg="modSp mod">
        <pc:chgData name="Jim Fleming" userId="161791bae1afb603" providerId="LiveId" clId="{68AE642C-60CD-3B49-A9DC-CAF63BE5A102}" dt="2022-08-06T19:38:23.087" v="32" actId="20577"/>
        <pc:sldMkLst>
          <pc:docMk/>
          <pc:sldMk cId="2208797292" sldId="355"/>
        </pc:sldMkLst>
        <pc:spChg chg="mod">
          <ac:chgData name="Jim Fleming" userId="161791bae1afb603" providerId="LiveId" clId="{68AE642C-60CD-3B49-A9DC-CAF63BE5A102}" dt="2022-08-06T19:38:23.087" v="32" actId="20577"/>
          <ac:spMkLst>
            <pc:docMk/>
            <pc:sldMk cId="2208797292" sldId="355"/>
            <ac:spMk id="2" creationId="{56E8B136-55D1-C229-815B-0FAB21102D38}"/>
          </ac:spMkLst>
        </pc:spChg>
      </pc:sldChg>
      <pc:sldChg chg="modSp mod">
        <pc:chgData name="Jim Fleming" userId="161791bae1afb603" providerId="LiveId" clId="{68AE642C-60CD-3B49-A9DC-CAF63BE5A102}" dt="2022-07-31T16:33:10.973" v="22" actId="20577"/>
        <pc:sldMkLst>
          <pc:docMk/>
          <pc:sldMk cId="2159946359" sldId="356"/>
        </pc:sldMkLst>
        <pc:spChg chg="mod">
          <ac:chgData name="Jim Fleming" userId="161791bae1afb603" providerId="LiveId" clId="{68AE642C-60CD-3B49-A9DC-CAF63BE5A102}" dt="2022-07-31T16:33:10.973" v="22" actId="20577"/>
          <ac:spMkLst>
            <pc:docMk/>
            <pc:sldMk cId="2159946359" sldId="356"/>
            <ac:spMk id="2" creationId="{56E8B136-55D1-C229-815B-0FAB21102D38}"/>
          </ac:spMkLst>
        </pc:spChg>
      </pc:sldChg>
      <pc:sldChg chg="addSp delSp modSp add mod ord">
        <pc:chgData name="Jim Fleming" userId="161791bae1afb603" providerId="LiveId" clId="{68AE642C-60CD-3B49-A9DC-CAF63BE5A102}" dt="2022-08-06T19:47:27.363" v="335" actId="1036"/>
        <pc:sldMkLst>
          <pc:docMk/>
          <pc:sldMk cId="3074875806" sldId="359"/>
        </pc:sldMkLst>
        <pc:spChg chg="mod">
          <ac:chgData name="Jim Fleming" userId="161791bae1afb603" providerId="LiveId" clId="{68AE642C-60CD-3B49-A9DC-CAF63BE5A102}" dt="2022-08-06T19:47:27.363" v="335" actId="1036"/>
          <ac:spMkLst>
            <pc:docMk/>
            <pc:sldMk cId="3074875806" sldId="359"/>
            <ac:spMk id="14" creationId="{5F776F3F-31E1-B7AA-5D11-1AB1A9490BFE}"/>
          </ac:spMkLst>
        </pc:spChg>
        <pc:spChg chg="mod">
          <ac:chgData name="Jim Fleming" userId="161791bae1afb603" providerId="LiveId" clId="{68AE642C-60CD-3B49-A9DC-CAF63BE5A102}" dt="2022-08-06T19:47:27.363" v="335" actId="1036"/>
          <ac:spMkLst>
            <pc:docMk/>
            <pc:sldMk cId="3074875806" sldId="359"/>
            <ac:spMk id="15" creationId="{471D51D5-D023-7649-17ED-5DEAD848493E}"/>
          </ac:spMkLst>
        </pc:spChg>
        <pc:picChg chg="add mod">
          <ac:chgData name="Jim Fleming" userId="161791bae1afb603" providerId="LiveId" clId="{68AE642C-60CD-3B49-A9DC-CAF63BE5A102}" dt="2022-08-06T19:44:41.377" v="59" actId="1076"/>
          <ac:picMkLst>
            <pc:docMk/>
            <pc:sldMk cId="3074875806" sldId="359"/>
            <ac:picMk id="1026" creationId="{39004B74-8A6C-1263-0BE7-4F14F626B1D8}"/>
          </ac:picMkLst>
        </pc:picChg>
        <pc:picChg chg="del">
          <ac:chgData name="Jim Fleming" userId="161791bae1afb603" providerId="LiveId" clId="{68AE642C-60CD-3B49-A9DC-CAF63BE5A102}" dt="2022-08-06T19:43:37.841" v="45" actId="478"/>
          <ac:picMkLst>
            <pc:docMk/>
            <pc:sldMk cId="3074875806" sldId="359"/>
            <ac:picMk id="6148" creationId="{CED99999-D45D-7932-479E-91D982F1EB87}"/>
          </ac:picMkLst>
        </pc:picChg>
      </pc:sldChg>
      <pc:sldChg chg="add ord">
        <pc:chgData name="Jim Fleming" userId="161791bae1afb603" providerId="LiveId" clId="{68AE642C-60CD-3B49-A9DC-CAF63BE5A102}" dt="2022-08-06T19:54:11.901" v="343" actId="20578"/>
        <pc:sldMkLst>
          <pc:docMk/>
          <pc:sldMk cId="2140983759" sldId="360"/>
        </pc:sldMkLst>
      </pc:sldChg>
      <pc:sldChg chg="add ord setBg">
        <pc:chgData name="Jim Fleming" userId="161791bae1afb603" providerId="LiveId" clId="{68AE642C-60CD-3B49-A9DC-CAF63BE5A102}" dt="2022-08-06T19:57:16.026" v="346" actId="20578"/>
        <pc:sldMkLst>
          <pc:docMk/>
          <pc:sldMk cId="3072840993" sldId="361"/>
        </pc:sldMkLst>
      </pc:sldChg>
      <pc:sldChg chg="add ord">
        <pc:chgData name="Jim Fleming" userId="161791bae1afb603" providerId="LiveId" clId="{68AE642C-60CD-3B49-A9DC-CAF63BE5A102}" dt="2022-08-06T19:57:42.174" v="351" actId="20578"/>
        <pc:sldMkLst>
          <pc:docMk/>
          <pc:sldMk cId="2409255462" sldId="362"/>
        </pc:sldMkLst>
      </pc:sldChg>
      <pc:sldChg chg="add ord">
        <pc:chgData name="Jim Fleming" userId="161791bae1afb603" providerId="LiveId" clId="{68AE642C-60CD-3B49-A9DC-CAF63BE5A102}" dt="2022-08-06T19:57:40.405" v="350" actId="20578"/>
        <pc:sldMkLst>
          <pc:docMk/>
          <pc:sldMk cId="960993015" sldId="363"/>
        </pc:sldMkLst>
      </pc:sldChg>
      <pc:sldChg chg="add ord">
        <pc:chgData name="Jim Fleming" userId="161791bae1afb603" providerId="LiveId" clId="{68AE642C-60CD-3B49-A9DC-CAF63BE5A102}" dt="2022-08-06T19:57:44.139" v="352" actId="20578"/>
        <pc:sldMkLst>
          <pc:docMk/>
          <pc:sldMk cId="2045590122" sldId="364"/>
        </pc:sldMkLst>
      </pc:sldChg>
    </pc:docChg>
  </pc:docChgLst>
  <pc:docChgLst>
    <pc:chgData name="Jim Fleming" userId="161791bae1afb603" providerId="LiveId" clId="{CB9229B9-88BF-0247-B92D-60F03B5DD610}"/>
    <pc:docChg chg="modSld">
      <pc:chgData name="Jim Fleming" userId="161791bae1afb603" providerId="LiveId" clId="{CB9229B9-88BF-0247-B92D-60F03B5DD610}" dt="2022-10-30T21:38:05.196" v="3" actId="20577"/>
      <pc:docMkLst>
        <pc:docMk/>
      </pc:docMkLst>
      <pc:sldChg chg="modSp mod">
        <pc:chgData name="Jim Fleming" userId="161791bae1afb603" providerId="LiveId" clId="{CB9229B9-88BF-0247-B92D-60F03B5DD610}" dt="2022-10-30T21:37:59.793" v="0" actId="20577"/>
        <pc:sldMkLst>
          <pc:docMk/>
          <pc:sldMk cId="828178651" sldId="331"/>
        </pc:sldMkLst>
        <pc:spChg chg="mod">
          <ac:chgData name="Jim Fleming" userId="161791bae1afb603" providerId="LiveId" clId="{CB9229B9-88BF-0247-B92D-60F03B5DD610}" dt="2022-10-30T21:37:59.793" v="0" actId="20577"/>
          <ac:spMkLst>
            <pc:docMk/>
            <pc:sldMk cId="828178651" sldId="331"/>
            <ac:spMk id="2" creationId="{56E8B136-55D1-C229-815B-0FAB21102D38}"/>
          </ac:spMkLst>
        </pc:spChg>
      </pc:sldChg>
      <pc:sldChg chg="modSp mod">
        <pc:chgData name="Jim Fleming" userId="161791bae1afb603" providerId="LiveId" clId="{CB9229B9-88BF-0247-B92D-60F03B5DD610}" dt="2022-10-30T21:38:02.642" v="1" actId="20577"/>
        <pc:sldMkLst>
          <pc:docMk/>
          <pc:sldMk cId="3328663929" sldId="434"/>
        </pc:sldMkLst>
        <pc:spChg chg="mod">
          <ac:chgData name="Jim Fleming" userId="161791bae1afb603" providerId="LiveId" clId="{CB9229B9-88BF-0247-B92D-60F03B5DD610}" dt="2022-10-30T21:38:02.642" v="1" actId="20577"/>
          <ac:spMkLst>
            <pc:docMk/>
            <pc:sldMk cId="3328663929" sldId="434"/>
            <ac:spMk id="2" creationId="{56E8B136-55D1-C229-815B-0FAB21102D38}"/>
          </ac:spMkLst>
        </pc:spChg>
      </pc:sldChg>
      <pc:sldChg chg="modSp mod">
        <pc:chgData name="Jim Fleming" userId="161791bae1afb603" providerId="LiveId" clId="{CB9229B9-88BF-0247-B92D-60F03B5DD610}" dt="2022-10-30T21:38:04.085" v="2" actId="20577"/>
        <pc:sldMkLst>
          <pc:docMk/>
          <pc:sldMk cId="1057644110" sldId="435"/>
        </pc:sldMkLst>
        <pc:spChg chg="mod">
          <ac:chgData name="Jim Fleming" userId="161791bae1afb603" providerId="LiveId" clId="{CB9229B9-88BF-0247-B92D-60F03B5DD610}" dt="2022-10-30T21:38:04.085" v="2" actId="20577"/>
          <ac:spMkLst>
            <pc:docMk/>
            <pc:sldMk cId="1057644110" sldId="435"/>
            <ac:spMk id="2" creationId="{56E8B136-55D1-C229-815B-0FAB21102D38}"/>
          </ac:spMkLst>
        </pc:spChg>
      </pc:sldChg>
      <pc:sldChg chg="modSp mod">
        <pc:chgData name="Jim Fleming" userId="161791bae1afb603" providerId="LiveId" clId="{CB9229B9-88BF-0247-B92D-60F03B5DD610}" dt="2022-10-30T21:38:05.196" v="3" actId="20577"/>
        <pc:sldMkLst>
          <pc:docMk/>
          <pc:sldMk cId="3229556378" sldId="436"/>
        </pc:sldMkLst>
        <pc:spChg chg="mod">
          <ac:chgData name="Jim Fleming" userId="161791bae1afb603" providerId="LiveId" clId="{CB9229B9-88BF-0247-B92D-60F03B5DD610}" dt="2022-10-30T21:38:05.196" v="3" actId="20577"/>
          <ac:spMkLst>
            <pc:docMk/>
            <pc:sldMk cId="3229556378" sldId="436"/>
            <ac:spMk id="2" creationId="{56E8B136-55D1-C229-815B-0FAB21102D38}"/>
          </ac:spMkLst>
        </pc:spChg>
      </pc:sldChg>
    </pc:docChg>
  </pc:docChgLst>
  <pc:docChgLst>
    <pc:chgData name="Jim Fleming" userId="161791bae1afb603" providerId="LiveId" clId="{F66FFDDD-5F75-4548-ABBF-5A53E03DCE03}"/>
    <pc:docChg chg="undo custSel addSld delSld modSld sldOrd modMainMaster">
      <pc:chgData name="Jim Fleming" userId="161791bae1afb603" providerId="LiveId" clId="{F66FFDDD-5F75-4548-ABBF-5A53E03DCE03}" dt="2022-09-10T21:30:15.101" v="2881" actId="2696"/>
      <pc:docMkLst>
        <pc:docMk/>
      </pc:docMkLst>
      <pc:sldChg chg="addSp delSp delDesignElem">
        <pc:chgData name="Jim Fleming" userId="161791bae1afb603" providerId="LiveId" clId="{F66FFDDD-5F75-4548-ABBF-5A53E03DCE03}" dt="2022-09-10T20:46:45.182" v="13"/>
        <pc:sldMkLst>
          <pc:docMk/>
          <pc:sldMk cId="2585106482" sldId="325"/>
        </pc:sldMkLst>
        <pc:spChg chg="add del">
          <ac:chgData name="Jim Fleming" userId="161791bae1afb603" providerId="LiveId" clId="{F66FFDDD-5F75-4548-ABBF-5A53E03DCE03}" dt="2022-09-10T20:46:45.182" v="13"/>
          <ac:spMkLst>
            <pc:docMk/>
            <pc:sldMk cId="2585106482" sldId="325"/>
            <ac:spMk id="2" creationId="{60F7FF2C-727C-1F82-45C3-2151B2A44E2C}"/>
          </ac:spMkLst>
        </pc:spChg>
      </pc:sldChg>
      <pc:sldChg chg="modSp del mod ord setBg">
        <pc:chgData name="Jim Fleming" userId="161791bae1afb603" providerId="LiveId" clId="{F66FFDDD-5F75-4548-ABBF-5A53E03DCE03}" dt="2022-09-10T21:29:24.367" v="2877" actId="2696"/>
        <pc:sldMkLst>
          <pc:docMk/>
          <pc:sldMk cId="2671222331" sldId="330"/>
        </pc:sldMkLst>
        <pc:spChg chg="mod">
          <ac:chgData name="Jim Fleming" userId="161791bae1afb603" providerId="LiveId" clId="{F66FFDDD-5F75-4548-ABBF-5A53E03DCE03}" dt="2022-09-10T20:50:22.766" v="40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50:26.697" v="44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ord setBg">
        <pc:chgData name="Jim Fleming" userId="161791bae1afb603" providerId="LiveId" clId="{F66FFDDD-5F75-4548-ABBF-5A53E03DCE03}" dt="2022-09-10T21:23:11.061" v="2838" actId="20578"/>
        <pc:sldMkLst>
          <pc:docMk/>
          <pc:sldMk cId="828178651" sldId="331"/>
        </pc:sldMkLst>
      </pc:sldChg>
      <pc:sldChg chg="modSp mod setBg">
        <pc:chgData name="Jim Fleming" userId="161791bae1afb603" providerId="LiveId" clId="{F66FFDDD-5F75-4548-ABBF-5A53E03DCE03}" dt="2022-09-10T20:50:48.776" v="51" actId="6549"/>
        <pc:sldMkLst>
          <pc:docMk/>
          <pc:sldMk cId="3964023673" sldId="336"/>
        </pc:sldMkLst>
        <pc:spChg chg="mod">
          <ac:chgData name="Jim Fleming" userId="161791bae1afb603" providerId="LiveId" clId="{F66FFDDD-5F75-4548-ABBF-5A53E03DCE03}" dt="2022-09-10T20:50:32.861" v="48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50:48.776" v="51" actId="6549"/>
          <ac:spMkLst>
            <pc:docMk/>
            <pc:sldMk cId="3964023673" sldId="336"/>
            <ac:spMk id="3" creationId="{D7D72439-284A-008E-61E4-489A6FFD0D14}"/>
          </ac:spMkLst>
        </pc:spChg>
      </pc:sldChg>
      <pc:sldChg chg="addSp delSp modSp add del mod ord setBg delDesignElem">
        <pc:chgData name="Jim Fleming" userId="161791bae1afb603" providerId="LiveId" clId="{F66FFDDD-5F75-4548-ABBF-5A53E03DCE03}" dt="2022-09-10T21:23:14.681" v="2839" actId="2696"/>
        <pc:sldMkLst>
          <pc:docMk/>
          <pc:sldMk cId="1973120283" sldId="344"/>
        </pc:sldMkLst>
        <pc:spChg chg="add del mod">
          <ac:chgData name="Jim Fleming" userId="161791bae1afb603" providerId="LiveId" clId="{F66FFDDD-5F75-4548-ABBF-5A53E03DCE03}" dt="2022-09-10T20:54:00.769" v="75" actId="478"/>
          <ac:spMkLst>
            <pc:docMk/>
            <pc:sldMk cId="1973120283" sldId="344"/>
            <ac:spMk id="4" creationId="{404216EF-8E18-C47C-EA86-696730B94704}"/>
          </ac:spMkLst>
        </pc:spChg>
        <pc:spChg chg="mod">
          <ac:chgData name="Jim Fleming" userId="161791bae1afb603" providerId="LiveId" clId="{F66FFDDD-5F75-4548-ABBF-5A53E03DCE03}" dt="2022-09-10T20:55:15.561" v="107" actId="3064"/>
          <ac:spMkLst>
            <pc:docMk/>
            <pc:sldMk cId="1973120283" sldId="344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3:58.716" v="74" actId="478"/>
          <ac:spMkLst>
            <pc:docMk/>
            <pc:sldMk cId="1973120283" sldId="344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7:45.606" v="18"/>
          <ac:spMkLst>
            <pc:docMk/>
            <pc:sldMk cId="1973120283" sldId="344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7:54.173" v="21" actId="208"/>
          <ac:cxnSpMkLst>
            <pc:docMk/>
            <pc:sldMk cId="1973120283" sldId="344"/>
            <ac:cxnSpMk id="2" creationId="{908CDA9F-0CA3-BDCE-BEC8-35F9FCB1176B}"/>
          </ac:cxnSpMkLst>
        </pc:cxnChg>
        <pc:cxnChg chg="del">
          <ac:chgData name="Jim Fleming" userId="161791bae1afb603" providerId="LiveId" clId="{F66FFDDD-5F75-4548-ABBF-5A53E03DCE03}" dt="2022-09-10T20:47:45.606" v="18"/>
          <ac:cxnSpMkLst>
            <pc:docMk/>
            <pc:sldMk cId="1973120283" sldId="344"/>
            <ac:cxnSpMk id="6160" creationId="{7AD0F4D2-80E7-4A78-82EE-BEAEE4945407}"/>
          </ac:cxnSpMkLst>
        </pc:cxnChg>
      </pc:sldChg>
      <pc:sldChg chg="addSp delSp modSp del mod ord setBg delDesignElem">
        <pc:chgData name="Jim Fleming" userId="161791bae1afb603" providerId="LiveId" clId="{F66FFDDD-5F75-4548-ABBF-5A53E03DCE03}" dt="2022-09-10T21:27:00.846" v="2872" actId="2696"/>
        <pc:sldMkLst>
          <pc:docMk/>
          <pc:sldMk cId="3980784056" sldId="354"/>
        </pc:sldMkLst>
        <pc:spChg chg="add del mod">
          <ac:chgData name="Jim Fleming" userId="161791bae1afb603" providerId="LiveId" clId="{F66FFDDD-5F75-4548-ABBF-5A53E03DCE03}" dt="2022-09-10T20:56:53.096" v="167" actId="478"/>
          <ac:spMkLst>
            <pc:docMk/>
            <pc:sldMk cId="3980784056" sldId="354"/>
            <ac:spMk id="4" creationId="{530E90A0-6FF5-7237-630E-DFCC2FFF17EF}"/>
          </ac:spMkLst>
        </pc:spChg>
        <pc:spChg chg="mod">
          <ac:chgData name="Jim Fleming" userId="161791bae1afb603" providerId="LiveId" clId="{F66FFDDD-5F75-4548-ABBF-5A53E03DCE03}" dt="2022-09-10T21:03:15.569" v="1054" actId="20577"/>
          <ac:spMkLst>
            <pc:docMk/>
            <pc:sldMk cId="3980784056" sldId="354"/>
            <ac:spMk id="6" creationId="{D7C5DCB2-FE9C-D43A-BFA6-2251DABF1E0D}"/>
          </ac:spMkLst>
        </pc:spChg>
        <pc:spChg chg="del">
          <ac:chgData name="Jim Fleming" userId="161791bae1afb603" providerId="LiveId" clId="{F66FFDDD-5F75-4548-ABBF-5A53E03DCE03}" dt="2022-09-10T20:56:51.929" v="166" actId="478"/>
          <ac:spMkLst>
            <pc:docMk/>
            <pc:sldMk cId="3980784056" sldId="354"/>
            <ac:spMk id="7" creationId="{47373CE5-F17B-81FD-87B5-1339FAEAC35D}"/>
          </ac:spMkLst>
        </pc:spChg>
        <pc:spChg chg="add del">
          <ac:chgData name="Jim Fleming" userId="161791bae1afb603" providerId="LiveId" clId="{F66FFDDD-5F75-4548-ABBF-5A53E03DCE03}" dt="2022-09-10T20:46:45.182" v="13"/>
          <ac:spMkLst>
            <pc:docMk/>
            <pc:sldMk cId="3980784056" sldId="354"/>
            <ac:spMk id="8199" creationId="{B0792D4F-247E-46FE-85FC-881DEFA41D94}"/>
          </ac:spMkLst>
        </pc:spChg>
        <pc:picChg chg="del">
          <ac:chgData name="Jim Fleming" userId="161791bae1afb603" providerId="LiveId" clId="{F66FFDDD-5F75-4548-ABBF-5A53E03DCE03}" dt="2022-09-10T21:02:34.044" v="896" actId="478"/>
          <ac:picMkLst>
            <pc:docMk/>
            <pc:sldMk cId="3980784056" sldId="354"/>
            <ac:picMk id="2" creationId="{DC6EF0D6-93B0-9FAB-43CF-2B1CAE8F8E94}"/>
          </ac:picMkLst>
        </pc:picChg>
        <pc:picChg chg="add mod">
          <ac:chgData name="Jim Fleming" userId="161791bae1afb603" providerId="LiveId" clId="{F66FFDDD-5F75-4548-ABBF-5A53E03DCE03}" dt="2022-09-10T21:23:03.496" v="2837"/>
          <ac:picMkLst>
            <pc:docMk/>
            <pc:sldMk cId="3980784056" sldId="354"/>
            <ac:picMk id="5" creationId="{1EC67B4D-B354-4CEF-B8AD-F88563095AB5}"/>
          </ac:picMkLst>
        </pc:picChg>
        <pc:picChg chg="add mod">
          <ac:chgData name="Jim Fleming" userId="161791bae1afb603" providerId="LiveId" clId="{F66FFDDD-5F75-4548-ABBF-5A53E03DCE03}" dt="2022-09-10T21:23:03.496" v="2837"/>
          <ac:picMkLst>
            <pc:docMk/>
            <pc:sldMk cId="3980784056" sldId="354"/>
            <ac:picMk id="8" creationId="{D9C50885-5F42-6F2D-B877-0B20E76AEF8B}"/>
          </ac:picMkLst>
        </pc:picChg>
        <pc:cxnChg chg="add del">
          <ac:chgData name="Jim Fleming" userId="161791bae1afb603" providerId="LiveId" clId="{F66FFDDD-5F75-4548-ABBF-5A53E03DCE03}" dt="2022-09-10T20:46:45.182" v="13"/>
          <ac:cxnSpMkLst>
            <pc:docMk/>
            <pc:sldMk cId="3980784056" sldId="354"/>
            <ac:cxnSpMk id="8201" creationId="{7AD0F4D2-80E7-4A78-82EE-BEAEE4945407}"/>
          </ac:cxnSpMkLst>
        </pc:cxnChg>
      </pc:sldChg>
      <pc:sldChg chg="addSp delSp modSp add mod ord setBg delDesignElem">
        <pc:chgData name="Jim Fleming" userId="161791bae1afb603" providerId="LiveId" clId="{F66FFDDD-5F75-4548-ABBF-5A53E03DCE03}" dt="2022-09-10T21:06:45.768" v="1286" actId="114"/>
        <pc:sldMkLst>
          <pc:docMk/>
          <pc:sldMk cId="3074875806" sldId="359"/>
        </pc:sldMkLst>
        <pc:spChg chg="add del mod">
          <ac:chgData name="Jim Fleming" userId="161791bae1afb603" providerId="LiveId" clId="{F66FFDDD-5F75-4548-ABBF-5A53E03DCE03}" dt="2022-09-10T20:57:48.102" v="199" actId="478"/>
          <ac:spMkLst>
            <pc:docMk/>
            <pc:sldMk cId="3074875806" sldId="359"/>
            <ac:spMk id="4" creationId="{1FBC7D91-CC99-6FBD-B2BE-6AE3C8A8A7BE}"/>
          </ac:spMkLst>
        </pc:spChg>
        <pc:spChg chg="mod">
          <ac:chgData name="Jim Fleming" userId="161791bae1afb603" providerId="LiveId" clId="{F66FFDDD-5F75-4548-ABBF-5A53E03DCE03}" dt="2022-09-10T21:06:45.768" v="1286" actId="114"/>
          <ac:spMkLst>
            <pc:docMk/>
            <pc:sldMk cId="3074875806" sldId="359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7:46.288" v="198" actId="478"/>
          <ac:spMkLst>
            <pc:docMk/>
            <pc:sldMk cId="3074875806" sldId="359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6:21.116" v="7"/>
          <ac:spMkLst>
            <pc:docMk/>
            <pc:sldMk cId="3074875806" sldId="359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7:28.161" v="15" actId="208"/>
          <ac:cxnSpMkLst>
            <pc:docMk/>
            <pc:sldMk cId="3074875806" sldId="359"/>
            <ac:cxnSpMk id="2" creationId="{68C7CFE9-31D2-3887-E11B-22D5D6B44321}"/>
          </ac:cxnSpMkLst>
        </pc:cxnChg>
        <pc:cxnChg chg="del">
          <ac:chgData name="Jim Fleming" userId="161791bae1afb603" providerId="LiveId" clId="{F66FFDDD-5F75-4548-ABBF-5A53E03DCE03}" dt="2022-09-10T20:46:21.116" v="7"/>
          <ac:cxnSpMkLst>
            <pc:docMk/>
            <pc:sldMk cId="3074875806" sldId="359"/>
            <ac:cxnSpMk id="6160" creationId="{7AD0F4D2-80E7-4A78-82EE-BEAEE4945407}"/>
          </ac:cxnSpMkLst>
        </pc:cxnChg>
      </pc:sldChg>
      <pc:sldChg chg="add mod ord setBg modShow">
        <pc:chgData name="Jim Fleming" userId="161791bae1afb603" providerId="LiveId" clId="{F66FFDDD-5F75-4548-ABBF-5A53E03DCE03}" dt="2022-09-10T20:51:29.263" v="57" actId="729"/>
        <pc:sldMkLst>
          <pc:docMk/>
          <pc:sldMk cId="3072840993" sldId="361"/>
        </pc:sldMkLst>
      </pc:sldChg>
      <pc:sldChg chg="del setBg">
        <pc:chgData name="Jim Fleming" userId="161791bae1afb603" providerId="LiveId" clId="{F66FFDDD-5F75-4548-ABBF-5A53E03DCE03}" dt="2022-09-10T21:30:13.854" v="2879" actId="2696"/>
        <pc:sldMkLst>
          <pc:docMk/>
          <pc:sldMk cId="661325725" sldId="370"/>
        </pc:sldMkLst>
      </pc:sldChg>
      <pc:sldChg chg="del setBg">
        <pc:chgData name="Jim Fleming" userId="161791bae1afb603" providerId="LiveId" clId="{F66FFDDD-5F75-4548-ABBF-5A53E03DCE03}" dt="2022-09-10T21:30:14.515" v="2880" actId="2696"/>
        <pc:sldMkLst>
          <pc:docMk/>
          <pc:sldMk cId="2101408639" sldId="371"/>
        </pc:sldMkLst>
      </pc:sldChg>
      <pc:sldChg chg="del setBg">
        <pc:chgData name="Jim Fleming" userId="161791bae1afb603" providerId="LiveId" clId="{F66FFDDD-5F75-4548-ABBF-5A53E03DCE03}" dt="2022-09-10T21:30:15.101" v="2881" actId="2696"/>
        <pc:sldMkLst>
          <pc:docMk/>
          <pc:sldMk cId="2354665407" sldId="372"/>
        </pc:sldMkLst>
      </pc:sldChg>
      <pc:sldChg chg="del setBg">
        <pc:chgData name="Jim Fleming" userId="161791bae1afb603" providerId="LiveId" clId="{F66FFDDD-5F75-4548-ABBF-5A53E03DCE03}" dt="2022-09-10T20:51:12.542" v="53" actId="2696"/>
        <pc:sldMkLst>
          <pc:docMk/>
          <pc:sldMk cId="3421700753" sldId="376"/>
        </pc:sldMkLst>
      </pc:sldChg>
      <pc:sldChg chg="del setBg">
        <pc:chgData name="Jim Fleming" userId="161791bae1afb603" providerId="LiveId" clId="{F66FFDDD-5F75-4548-ABBF-5A53E03DCE03}" dt="2022-09-10T20:51:09.407" v="52" actId="2696"/>
        <pc:sldMkLst>
          <pc:docMk/>
          <pc:sldMk cId="4051998414" sldId="377"/>
        </pc:sldMkLst>
      </pc:sldChg>
      <pc:sldChg chg="del setBg">
        <pc:chgData name="Jim Fleming" userId="161791bae1afb603" providerId="LiveId" clId="{F66FFDDD-5F75-4548-ABBF-5A53E03DCE03}" dt="2022-09-10T20:52:34.292" v="65" actId="2696"/>
        <pc:sldMkLst>
          <pc:docMk/>
          <pc:sldMk cId="267366896" sldId="378"/>
        </pc:sldMkLst>
      </pc:sldChg>
      <pc:sldChg chg="del setBg">
        <pc:chgData name="Jim Fleming" userId="161791bae1afb603" providerId="LiveId" clId="{F66FFDDD-5F75-4548-ABBF-5A53E03DCE03}" dt="2022-09-10T20:51:14.073" v="54" actId="2696"/>
        <pc:sldMkLst>
          <pc:docMk/>
          <pc:sldMk cId="3024436789" sldId="379"/>
        </pc:sldMkLst>
      </pc:sldChg>
      <pc:sldChg chg="del setBg">
        <pc:chgData name="Jim Fleming" userId="161791bae1afb603" providerId="LiveId" clId="{F66FFDDD-5F75-4548-ABBF-5A53E03DCE03}" dt="2022-09-10T20:52:25.414" v="63" actId="2696"/>
        <pc:sldMkLst>
          <pc:docMk/>
          <pc:sldMk cId="1664981108" sldId="380"/>
        </pc:sldMkLst>
      </pc:sldChg>
      <pc:sldChg chg="del setBg">
        <pc:chgData name="Jim Fleming" userId="161791bae1afb603" providerId="LiveId" clId="{F66FFDDD-5F75-4548-ABBF-5A53E03DCE03}" dt="2022-09-10T20:52:29.728" v="64" actId="2696"/>
        <pc:sldMkLst>
          <pc:docMk/>
          <pc:sldMk cId="535739117" sldId="381"/>
        </pc:sldMkLst>
      </pc:sldChg>
      <pc:sldChg chg="modSp add mod setBg modShow">
        <pc:chgData name="Jim Fleming" userId="161791bae1afb603" providerId="LiveId" clId="{F66FFDDD-5F75-4548-ABBF-5A53E03DCE03}" dt="2022-09-10T20:45:48.626" v="5" actId="729"/>
        <pc:sldMkLst>
          <pc:docMk/>
          <pc:sldMk cId="2988817297" sldId="382"/>
        </pc:sldMkLst>
        <pc:spChg chg="mod">
          <ac:chgData name="Jim Fleming" userId="161791bae1afb603" providerId="LiveId" clId="{F66FFDDD-5F75-4548-ABBF-5A53E03DCE03}" dt="2022-09-10T20:45:45.487" v="4" actId="13926"/>
          <ac:spMkLst>
            <pc:docMk/>
            <pc:sldMk cId="2988817297" sldId="382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45:38.809" v="3" actId="13926"/>
          <ac:spMkLst>
            <pc:docMk/>
            <pc:sldMk cId="2988817297" sldId="382"/>
            <ac:spMk id="3" creationId="{D7D72439-284A-008E-61E4-489A6FFD0D14}"/>
          </ac:spMkLst>
        </pc:spChg>
      </pc:sldChg>
      <pc:sldChg chg="addSp delSp modSp add mod ord setBg delDesignElem">
        <pc:chgData name="Jim Fleming" userId="161791bae1afb603" providerId="LiveId" clId="{F66FFDDD-5F75-4548-ABBF-5A53E03DCE03}" dt="2022-09-10T21:01:17.823" v="781" actId="313"/>
        <pc:sldMkLst>
          <pc:docMk/>
          <pc:sldMk cId="1943620724" sldId="383"/>
        </pc:sldMkLst>
        <pc:spChg chg="add del mod">
          <ac:chgData name="Jim Fleming" userId="161791bae1afb603" providerId="LiveId" clId="{F66FFDDD-5F75-4548-ABBF-5A53E03DCE03}" dt="2022-09-10T20:55:50.980" v="134" actId="478"/>
          <ac:spMkLst>
            <pc:docMk/>
            <pc:sldMk cId="1943620724" sldId="383"/>
            <ac:spMk id="4" creationId="{2009E5DF-9C9C-4875-9F7A-00BD41D8F79D}"/>
          </ac:spMkLst>
        </pc:spChg>
        <pc:spChg chg="mod">
          <ac:chgData name="Jim Fleming" userId="161791bae1afb603" providerId="LiveId" clId="{F66FFDDD-5F75-4548-ABBF-5A53E03DCE03}" dt="2022-09-10T21:01:17.823" v="781" actId="313"/>
          <ac:spMkLst>
            <pc:docMk/>
            <pc:sldMk cId="1943620724" sldId="383"/>
            <ac:spMk id="6" creationId="{D7C5DCB2-FE9C-D43A-BFA6-2251DABF1E0D}"/>
          </ac:spMkLst>
        </pc:spChg>
        <pc:spChg chg="del mod">
          <ac:chgData name="Jim Fleming" userId="161791bae1afb603" providerId="LiveId" clId="{F66FFDDD-5F75-4548-ABBF-5A53E03DCE03}" dt="2022-09-10T20:55:49.695" v="133" actId="478"/>
          <ac:spMkLst>
            <pc:docMk/>
            <pc:sldMk cId="1943620724" sldId="383"/>
            <ac:spMk id="7" creationId="{47373CE5-F17B-81FD-87B5-1339FAEAC35D}"/>
          </ac:spMkLst>
        </pc:spChg>
        <pc:spChg chg="del">
          <ac:chgData name="Jim Fleming" userId="161791bae1afb603" providerId="LiveId" clId="{F66FFDDD-5F75-4548-ABBF-5A53E03DCE03}" dt="2022-09-10T20:48:00.432" v="23"/>
          <ac:spMkLst>
            <pc:docMk/>
            <pc:sldMk cId="1943620724" sldId="383"/>
            <ac:spMk id="8199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8:09.310" v="26" actId="208"/>
          <ac:cxnSpMkLst>
            <pc:docMk/>
            <pc:sldMk cId="1943620724" sldId="383"/>
            <ac:cxnSpMk id="2" creationId="{4095E077-7D0E-6DD4-11FA-8E754193592F}"/>
          </ac:cxnSpMkLst>
        </pc:cxnChg>
        <pc:cxnChg chg="del">
          <ac:chgData name="Jim Fleming" userId="161791bae1afb603" providerId="LiveId" clId="{F66FFDDD-5F75-4548-ABBF-5A53E03DCE03}" dt="2022-09-10T20:48:00.432" v="23"/>
          <ac:cxnSpMkLst>
            <pc:docMk/>
            <pc:sldMk cId="1943620724" sldId="383"/>
            <ac:cxnSpMk id="8201" creationId="{7AD0F4D2-80E7-4A78-82EE-BEAEE4945407}"/>
          </ac:cxnSpMkLst>
        </pc:cxnChg>
      </pc:sldChg>
      <pc:sldChg chg="addSp delSp modSp add mod ord setBg delDesignElem">
        <pc:chgData name="Jim Fleming" userId="161791bae1afb603" providerId="LiveId" clId="{F66FFDDD-5F75-4548-ABBF-5A53E03DCE03}" dt="2022-09-10T21:25:56.845" v="2869" actId="14100"/>
        <pc:sldMkLst>
          <pc:docMk/>
          <pc:sldMk cId="4241868641" sldId="384"/>
        </pc:sldMkLst>
        <pc:spChg chg="add del mod">
          <ac:chgData name="Jim Fleming" userId="161791bae1afb603" providerId="LiveId" clId="{F66FFDDD-5F75-4548-ABBF-5A53E03DCE03}" dt="2022-09-10T20:54:28.897" v="84" actId="478"/>
          <ac:spMkLst>
            <pc:docMk/>
            <pc:sldMk cId="4241868641" sldId="384"/>
            <ac:spMk id="4" creationId="{C6CB7A6A-EF94-71FC-4784-69DEB26EC0F4}"/>
          </ac:spMkLst>
        </pc:spChg>
        <pc:spChg chg="mod">
          <ac:chgData name="Jim Fleming" userId="161791bae1afb603" providerId="LiveId" clId="{F66FFDDD-5F75-4548-ABBF-5A53E03DCE03}" dt="2022-09-10T21:25:56.845" v="2869" actId="14100"/>
          <ac:spMkLst>
            <pc:docMk/>
            <pc:sldMk cId="4241868641" sldId="384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4:25.398" v="83" actId="478"/>
          <ac:spMkLst>
            <pc:docMk/>
            <pc:sldMk cId="4241868641" sldId="384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8:29.810" v="28"/>
          <ac:spMkLst>
            <pc:docMk/>
            <pc:sldMk cId="4241868641" sldId="384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8:38.930" v="31" actId="208"/>
          <ac:cxnSpMkLst>
            <pc:docMk/>
            <pc:sldMk cId="4241868641" sldId="384"/>
            <ac:cxnSpMk id="2" creationId="{D4728AFC-F9FC-6589-60E0-39B8C6FB3CC0}"/>
          </ac:cxnSpMkLst>
        </pc:cxnChg>
        <pc:cxnChg chg="del">
          <ac:chgData name="Jim Fleming" userId="161791bae1afb603" providerId="LiveId" clId="{F66FFDDD-5F75-4548-ABBF-5A53E03DCE03}" dt="2022-09-10T20:48:29.810" v="28"/>
          <ac:cxnSpMkLst>
            <pc:docMk/>
            <pc:sldMk cId="4241868641" sldId="384"/>
            <ac:cxnSpMk id="6160" creationId="{7AD0F4D2-80E7-4A78-82EE-BEAEE4945407}"/>
          </ac:cxnSpMkLst>
        </pc:cxnChg>
      </pc:sldChg>
      <pc:sldChg chg="delSp modSp add mod ord setBg delAnim modShow">
        <pc:chgData name="Jim Fleming" userId="161791bae1afb603" providerId="LiveId" clId="{F66FFDDD-5F75-4548-ABBF-5A53E03DCE03}" dt="2022-09-10T20:51:54.511" v="62" actId="729"/>
        <pc:sldMkLst>
          <pc:docMk/>
          <pc:sldMk cId="1495771307" sldId="385"/>
        </pc:sldMkLst>
        <pc:spChg chg="del">
          <ac:chgData name="Jim Fleming" userId="161791bae1afb603" providerId="LiveId" clId="{F66FFDDD-5F75-4548-ABBF-5A53E03DCE03}" dt="2022-09-10T20:49:02.879" v="35" actId="478"/>
          <ac:spMkLst>
            <pc:docMk/>
            <pc:sldMk cId="1495771307" sldId="385"/>
            <ac:spMk id="8" creationId="{EDBA8CCF-3C5F-5A32-4B6E-F357FD8D079D}"/>
          </ac:spMkLst>
        </pc:spChg>
        <pc:picChg chg="mod">
          <ac:chgData name="Jim Fleming" userId="161791bae1afb603" providerId="LiveId" clId="{F66FFDDD-5F75-4548-ABBF-5A53E03DCE03}" dt="2022-09-10T20:49:01.008" v="34" actId="1076"/>
          <ac:picMkLst>
            <pc:docMk/>
            <pc:sldMk cId="1495771307" sldId="385"/>
            <ac:picMk id="7" creationId="{2C1B449D-16E9-4159-A7D2-4C2497FA781D}"/>
          </ac:picMkLst>
        </pc:picChg>
      </pc:sldChg>
      <pc:sldChg chg="add del ord">
        <pc:chgData name="Jim Fleming" userId="161791bae1afb603" providerId="LiveId" clId="{F66FFDDD-5F75-4548-ABBF-5A53E03DCE03}" dt="2022-09-10T20:53:44.361" v="68" actId="2696"/>
        <pc:sldMkLst>
          <pc:docMk/>
          <pc:sldMk cId="1017838558" sldId="386"/>
        </pc:sldMkLst>
      </pc:sldChg>
      <pc:sldChg chg="add mod modShow">
        <pc:chgData name="Jim Fleming" userId="161791bae1afb603" providerId="LiveId" clId="{F66FFDDD-5F75-4548-ABBF-5A53E03DCE03}" dt="2022-09-10T21:23:35.577" v="2845" actId="729"/>
        <pc:sldMkLst>
          <pc:docMk/>
          <pc:sldMk cId="1791236111" sldId="386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2037322733" sldId="387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45370406" sldId="388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244978946" sldId="389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012538984" sldId="390"/>
        </pc:sldMkLst>
      </pc:sldChg>
      <pc:sldChg chg="modSp add mod">
        <pc:chgData name="Jim Fleming" userId="161791bae1afb603" providerId="LiveId" clId="{F66FFDDD-5F75-4548-ABBF-5A53E03DCE03}" dt="2022-09-10T21:00:18.785" v="594" actId="20577"/>
        <pc:sldMkLst>
          <pc:docMk/>
          <pc:sldMk cId="970026505" sldId="391"/>
        </pc:sldMkLst>
        <pc:spChg chg="mod">
          <ac:chgData name="Jim Fleming" userId="161791bae1afb603" providerId="LiveId" clId="{F66FFDDD-5F75-4548-ABBF-5A53E03DCE03}" dt="2022-09-10T21:00:18.785" v="594" actId="20577"/>
          <ac:spMkLst>
            <pc:docMk/>
            <pc:sldMk cId="970026505" sldId="391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934" v="239" actId="2890"/>
        <pc:sldMkLst>
          <pc:docMk/>
          <pc:sldMk cId="1928474000" sldId="391"/>
        </pc:sldMkLst>
      </pc:sldChg>
      <pc:sldChg chg="add">
        <pc:chgData name="Jim Fleming" userId="161791bae1afb603" providerId="LiveId" clId="{F66FFDDD-5F75-4548-ABBF-5A53E03DCE03}" dt="2022-09-10T21:02:31.941" v="895" actId="2890"/>
        <pc:sldMkLst>
          <pc:docMk/>
          <pc:sldMk cId="1335466533" sldId="392"/>
        </pc:sldMkLst>
      </pc:sldChg>
      <pc:sldChg chg="modSp add del mod">
        <pc:chgData name="Jim Fleming" userId="161791bae1afb603" providerId="LiveId" clId="{F66FFDDD-5F75-4548-ABBF-5A53E03DCE03}" dt="2022-09-10T21:00:53.318" v="699" actId="2696"/>
        <pc:sldMkLst>
          <pc:docMk/>
          <pc:sldMk cId="1857145325" sldId="392"/>
        </pc:sldMkLst>
        <pc:spChg chg="mod">
          <ac:chgData name="Jim Fleming" userId="161791bae1afb603" providerId="LiveId" clId="{F66FFDDD-5F75-4548-ABBF-5A53E03DCE03}" dt="2022-09-10T21:00:44.918" v="698" actId="20577"/>
          <ac:spMkLst>
            <pc:docMk/>
            <pc:sldMk cId="1857145325" sldId="392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2776451503" sldId="392"/>
        </pc:sldMkLst>
      </pc:sldChg>
      <pc:sldChg chg="addSp delSp modSp add mod">
        <pc:chgData name="Jim Fleming" userId="161791bae1afb603" providerId="LiveId" clId="{F66FFDDD-5F75-4548-ABBF-5A53E03DCE03}" dt="2022-09-10T21:27:29.514" v="2875" actId="1076"/>
        <pc:sldMkLst>
          <pc:docMk/>
          <pc:sldMk cId="1768783239" sldId="393"/>
        </pc:sldMkLst>
        <pc:spChg chg="add del mod">
          <ac:chgData name="Jim Fleming" userId="161791bae1afb603" providerId="LiveId" clId="{F66FFDDD-5F75-4548-ABBF-5A53E03DCE03}" dt="2022-09-10T21:04:32.708" v="1070" actId="478"/>
          <ac:spMkLst>
            <pc:docMk/>
            <pc:sldMk cId="1768783239" sldId="393"/>
            <ac:spMk id="4" creationId="{2BA238A0-13C1-61DD-B328-54E74F03DF5A}"/>
          </ac:spMkLst>
        </pc:spChg>
        <pc:spChg chg="mod">
          <ac:chgData name="Jim Fleming" userId="161791bae1afb603" providerId="LiveId" clId="{F66FFDDD-5F75-4548-ABBF-5A53E03DCE03}" dt="2022-09-10T21:05:32.386" v="1128" actId="20577"/>
          <ac:spMkLst>
            <pc:docMk/>
            <pc:sldMk cId="1768783239" sldId="393"/>
            <ac:spMk id="6" creationId="{D7C5DCB2-FE9C-D43A-BFA6-2251DABF1E0D}"/>
          </ac:spMkLst>
        </pc:spChg>
        <pc:spChg chg="add del">
          <ac:chgData name="Jim Fleming" userId="161791bae1afb603" providerId="LiveId" clId="{F66FFDDD-5F75-4548-ABBF-5A53E03DCE03}" dt="2022-09-10T21:04:38.995" v="1072" actId="478"/>
          <ac:spMkLst>
            <pc:docMk/>
            <pc:sldMk cId="1768783239" sldId="393"/>
            <ac:spMk id="7" creationId="{E377E10D-6A2D-9F20-68B2-38B416FB4FC7}"/>
          </ac:spMkLst>
        </pc:spChg>
        <pc:picChg chg="del mod">
          <ac:chgData name="Jim Fleming" userId="161791bae1afb603" providerId="LiveId" clId="{F66FFDDD-5F75-4548-ABBF-5A53E03DCE03}" dt="2022-09-10T21:04:23.683" v="1067" actId="478"/>
          <ac:picMkLst>
            <pc:docMk/>
            <pc:sldMk cId="1768783239" sldId="393"/>
            <ac:picMk id="2" creationId="{DC6EF0D6-93B0-9FAB-43CF-2B1CAE8F8E94}"/>
          </ac:picMkLst>
        </pc:picChg>
        <pc:picChg chg="add mod">
          <ac:chgData name="Jim Fleming" userId="161791bae1afb603" providerId="LiveId" clId="{F66FFDDD-5F75-4548-ABBF-5A53E03DCE03}" dt="2022-09-10T21:27:29.514" v="2875" actId="1076"/>
          <ac:picMkLst>
            <pc:docMk/>
            <pc:sldMk cId="1768783239" sldId="393"/>
            <ac:picMk id="9" creationId="{F89B973C-AF0B-E61D-ABE9-9D9F4FF05912}"/>
          </ac:picMkLst>
        </pc:pic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3081454940" sldId="393"/>
        </pc:sldMkLst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869147421" sldId="394"/>
        </pc:sldMkLst>
      </pc:sldChg>
      <pc:sldChg chg="addSp delSp modSp add mod">
        <pc:chgData name="Jim Fleming" userId="161791bae1afb603" providerId="LiveId" clId="{F66FFDDD-5F75-4548-ABBF-5A53E03DCE03}" dt="2022-09-10T21:12:16.267" v="1607" actId="313"/>
        <pc:sldMkLst>
          <pc:docMk/>
          <pc:sldMk cId="1454458068" sldId="394"/>
        </pc:sldMkLst>
        <pc:spChg chg="mod">
          <ac:chgData name="Jim Fleming" userId="161791bae1afb603" providerId="LiveId" clId="{F66FFDDD-5F75-4548-ABBF-5A53E03DCE03}" dt="2022-09-10T21:12:16.267" v="1607" actId="313"/>
          <ac:spMkLst>
            <pc:docMk/>
            <pc:sldMk cId="1454458068" sldId="394"/>
            <ac:spMk id="14" creationId="{5F776F3F-31E1-B7AA-5D11-1AB1A9490BFE}"/>
          </ac:spMkLst>
        </pc:spChg>
        <pc:picChg chg="add mod">
          <ac:chgData name="Jim Fleming" userId="161791bae1afb603" providerId="LiveId" clId="{F66FFDDD-5F75-4548-ABBF-5A53E03DCE03}" dt="2022-09-10T21:08:53.784" v="1317" actId="1076"/>
          <ac:picMkLst>
            <pc:docMk/>
            <pc:sldMk cId="1454458068" sldId="394"/>
            <ac:picMk id="3" creationId="{B1C2E999-60E1-5EAB-3CCB-5A27B93E835F}"/>
          </ac:picMkLst>
        </pc:picChg>
        <pc:picChg chg="del">
          <ac:chgData name="Jim Fleming" userId="161791bae1afb603" providerId="LiveId" clId="{F66FFDDD-5F75-4548-ABBF-5A53E03DCE03}" dt="2022-09-10T21:08:43.223" v="1314" actId="478"/>
          <ac:picMkLst>
            <pc:docMk/>
            <pc:sldMk cId="1454458068" sldId="394"/>
            <ac:picMk id="1026" creationId="{39004B74-8A6C-1263-0BE7-4F14F626B1D8}"/>
          </ac:picMkLst>
        </pc:pic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1300300036" sldId="395"/>
        </pc:sldMkLst>
      </pc:sldChg>
      <pc:sldChg chg="modSp add mod">
        <pc:chgData name="Jim Fleming" userId="161791bae1afb603" providerId="LiveId" clId="{F66FFDDD-5F75-4548-ABBF-5A53E03DCE03}" dt="2022-09-10T21:12:20.832" v="1608" actId="6549"/>
        <pc:sldMkLst>
          <pc:docMk/>
          <pc:sldMk cId="2013402115" sldId="395"/>
        </pc:sldMkLst>
        <pc:spChg chg="mod">
          <ac:chgData name="Jim Fleming" userId="161791bae1afb603" providerId="LiveId" clId="{F66FFDDD-5F75-4548-ABBF-5A53E03DCE03}" dt="2022-09-10T21:12:20.832" v="1608" actId="6549"/>
          <ac:spMkLst>
            <pc:docMk/>
            <pc:sldMk cId="2013402115" sldId="395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F66FFDDD-5F75-4548-ABBF-5A53E03DCE03}" dt="2022-09-10T21:13:50.849" v="1890" actId="20577"/>
        <pc:sldMkLst>
          <pc:docMk/>
          <pc:sldMk cId="573516017" sldId="396"/>
        </pc:sldMkLst>
        <pc:spChg chg="mod">
          <ac:chgData name="Jim Fleming" userId="161791bae1afb603" providerId="LiveId" clId="{F66FFDDD-5F75-4548-ABBF-5A53E03DCE03}" dt="2022-09-10T21:13:50.849" v="1890" actId="20577"/>
          <ac:spMkLst>
            <pc:docMk/>
            <pc:sldMk cId="573516017" sldId="396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388" v="238" actId="2890"/>
        <pc:sldMkLst>
          <pc:docMk/>
          <pc:sldMk cId="1850265673" sldId="396"/>
        </pc:sldMkLst>
      </pc:sldChg>
      <pc:sldChg chg="modSp add mod">
        <pc:chgData name="Jim Fleming" userId="161791bae1afb603" providerId="LiveId" clId="{F66FFDDD-5F75-4548-ABBF-5A53E03DCE03}" dt="2022-09-10T21:14:00.764" v="1891" actId="6549"/>
        <pc:sldMkLst>
          <pc:docMk/>
          <pc:sldMk cId="3078953909" sldId="397"/>
        </pc:sldMkLst>
        <pc:spChg chg="mod">
          <ac:chgData name="Jim Fleming" userId="161791bae1afb603" providerId="LiveId" clId="{F66FFDDD-5F75-4548-ABBF-5A53E03DCE03}" dt="2022-09-10T21:14:00.764" v="1891" actId="6549"/>
          <ac:spMkLst>
            <pc:docMk/>
            <pc:sldMk cId="3078953909" sldId="397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4145722780" sldId="397"/>
        </pc:sldMkLst>
      </pc:sldChg>
      <pc:sldChg chg="modSp add del mod">
        <pc:chgData name="Jim Fleming" userId="161791bae1afb603" providerId="LiveId" clId="{F66FFDDD-5F75-4548-ABBF-5A53E03DCE03}" dt="2022-09-10T21:14:46.640" v="1956" actId="2696"/>
        <pc:sldMkLst>
          <pc:docMk/>
          <pc:sldMk cId="543325781" sldId="398"/>
        </pc:sldMkLst>
        <pc:spChg chg="mod">
          <ac:chgData name="Jim Fleming" userId="161791bae1afb603" providerId="LiveId" clId="{F66FFDDD-5F75-4548-ABBF-5A53E03DCE03}" dt="2022-09-10T21:14:23.155" v="1955" actId="20577"/>
          <ac:spMkLst>
            <pc:docMk/>
            <pc:sldMk cId="543325781" sldId="398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3425323444" sldId="398"/>
        </pc:sldMkLst>
      </pc:sldChg>
      <pc:sldChg chg="modSp add mod ord">
        <pc:chgData name="Jim Fleming" userId="161791bae1afb603" providerId="LiveId" clId="{F66FFDDD-5F75-4548-ABBF-5A53E03DCE03}" dt="2022-09-10T21:15:17.009" v="2069" actId="114"/>
        <pc:sldMkLst>
          <pc:docMk/>
          <pc:sldMk cId="3762400814" sldId="398"/>
        </pc:sldMkLst>
        <pc:spChg chg="mod">
          <ac:chgData name="Jim Fleming" userId="161791bae1afb603" providerId="LiveId" clId="{F66FFDDD-5F75-4548-ABBF-5A53E03DCE03}" dt="2022-09-10T21:15:17.009" v="2069" actId="114"/>
          <ac:spMkLst>
            <pc:docMk/>
            <pc:sldMk cId="3762400814" sldId="398"/>
            <ac:spMk id="6" creationId="{D7C5DCB2-FE9C-D43A-BFA6-2251DABF1E0D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2996676029" sldId="399"/>
        </pc:sldMkLst>
      </pc:sldChg>
      <pc:sldChg chg="addSp modSp add mod ord">
        <pc:chgData name="Jim Fleming" userId="161791bae1afb603" providerId="LiveId" clId="{F66FFDDD-5F75-4548-ABBF-5A53E03DCE03}" dt="2022-09-10T21:20:30.179" v="2501" actId="5793"/>
        <pc:sldMkLst>
          <pc:docMk/>
          <pc:sldMk cId="3157797029" sldId="399"/>
        </pc:sldMkLst>
        <pc:spChg chg="mod">
          <ac:chgData name="Jim Fleming" userId="161791bae1afb603" providerId="LiveId" clId="{F66FFDDD-5F75-4548-ABBF-5A53E03DCE03}" dt="2022-09-10T21:20:30.179" v="2501" actId="5793"/>
          <ac:spMkLst>
            <pc:docMk/>
            <pc:sldMk cId="3157797029" sldId="399"/>
            <ac:spMk id="14" creationId="{5F776F3F-31E1-B7AA-5D11-1AB1A9490BFE}"/>
          </ac:spMkLst>
        </pc:spChg>
        <pc:picChg chg="mod">
          <ac:chgData name="Jim Fleming" userId="161791bae1afb603" providerId="LiveId" clId="{F66FFDDD-5F75-4548-ABBF-5A53E03DCE03}" dt="2022-09-10T21:18:30.176" v="2151" actId="1076"/>
          <ac:picMkLst>
            <pc:docMk/>
            <pc:sldMk cId="3157797029" sldId="399"/>
            <ac:picMk id="3" creationId="{B1C2E999-60E1-5EAB-3CCB-5A27B93E835F}"/>
          </ac:picMkLst>
        </pc:picChg>
        <pc:picChg chg="add mod">
          <ac:chgData name="Jim Fleming" userId="161791bae1afb603" providerId="LiveId" clId="{F66FFDDD-5F75-4548-ABBF-5A53E03DCE03}" dt="2022-09-10T21:18:05.578" v="2141" actId="14100"/>
          <ac:picMkLst>
            <pc:docMk/>
            <pc:sldMk cId="3157797029" sldId="399"/>
            <ac:picMk id="3074" creationId="{23157DEE-7E82-4F5D-77A0-ED7B7CA8A98A}"/>
          </ac:picMkLst>
        </pc:pic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1265368190" sldId="400"/>
        </pc:sldMkLst>
      </pc:sldChg>
      <pc:sldChg chg="modSp add mod">
        <pc:chgData name="Jim Fleming" userId="161791bae1afb603" providerId="LiveId" clId="{F66FFDDD-5F75-4548-ABBF-5A53E03DCE03}" dt="2022-09-10T21:20:36.944" v="2503" actId="20577"/>
        <pc:sldMkLst>
          <pc:docMk/>
          <pc:sldMk cId="2503459417" sldId="400"/>
        </pc:sldMkLst>
        <pc:spChg chg="mod">
          <ac:chgData name="Jim Fleming" userId="161791bae1afb603" providerId="LiveId" clId="{F66FFDDD-5F75-4548-ABBF-5A53E03DCE03}" dt="2022-09-10T21:20:36.944" v="2503" actId="20577"/>
          <ac:spMkLst>
            <pc:docMk/>
            <pc:sldMk cId="2503459417" sldId="400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039" v="237" actId="2890"/>
        <pc:sldMkLst>
          <pc:docMk/>
          <pc:sldMk cId="2066094810" sldId="401"/>
        </pc:sldMkLst>
      </pc:sldChg>
      <pc:sldChg chg="modSp add mod">
        <pc:chgData name="Jim Fleming" userId="161791bae1afb603" providerId="LiveId" clId="{F66FFDDD-5F75-4548-ABBF-5A53E03DCE03}" dt="2022-09-10T21:20:42.864" v="2505" actId="20577"/>
        <pc:sldMkLst>
          <pc:docMk/>
          <pc:sldMk cId="2235084628" sldId="401"/>
        </pc:sldMkLst>
        <pc:spChg chg="mod">
          <ac:chgData name="Jim Fleming" userId="161791bae1afb603" providerId="LiveId" clId="{F66FFDDD-5F75-4548-ABBF-5A53E03DCE03}" dt="2022-09-10T21:20:42.864" v="2505" actId="20577"/>
          <ac:spMkLst>
            <pc:docMk/>
            <pc:sldMk cId="2235084628" sldId="401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1917323981" sldId="402"/>
        </pc:sldMkLst>
      </pc:sldChg>
      <pc:sldChg chg="modSp add mod ord">
        <pc:chgData name="Jim Fleming" userId="161791bae1afb603" providerId="LiveId" clId="{F66FFDDD-5F75-4548-ABBF-5A53E03DCE03}" dt="2022-09-10T21:21:54.793" v="2702" actId="20577"/>
        <pc:sldMkLst>
          <pc:docMk/>
          <pc:sldMk cId="3955401511" sldId="402"/>
        </pc:sldMkLst>
        <pc:spChg chg="mod">
          <ac:chgData name="Jim Fleming" userId="161791bae1afb603" providerId="LiveId" clId="{F66FFDDD-5F75-4548-ABBF-5A53E03DCE03}" dt="2022-09-10T21:21:54.793" v="2702" actId="20577"/>
          <ac:spMkLst>
            <pc:docMk/>
            <pc:sldMk cId="3955401511" sldId="402"/>
            <ac:spMk id="6" creationId="{D7C5DCB2-FE9C-D43A-BFA6-2251DABF1E0D}"/>
          </ac:spMkLst>
        </pc:spChg>
      </pc:sldChg>
      <pc:sldChg chg="modSp add mod">
        <pc:chgData name="Jim Fleming" userId="161791bae1afb603" providerId="LiveId" clId="{F66FFDDD-5F75-4548-ABBF-5A53E03DCE03}" dt="2022-09-10T21:22:16.457" v="2836" actId="20577"/>
        <pc:sldMkLst>
          <pc:docMk/>
          <pc:sldMk cId="769082740" sldId="403"/>
        </pc:sldMkLst>
        <pc:spChg chg="mod">
          <ac:chgData name="Jim Fleming" userId="161791bae1afb603" providerId="LiveId" clId="{F66FFDDD-5F75-4548-ABBF-5A53E03DCE03}" dt="2022-09-10T21:22:16.457" v="2836" actId="20577"/>
          <ac:spMkLst>
            <pc:docMk/>
            <pc:sldMk cId="769082740" sldId="403"/>
            <ac:spMk id="6" creationId="{D7C5DCB2-FE9C-D43A-BFA6-2251DABF1E0D}"/>
          </ac:spMkLst>
        </pc:spChg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3324987435" sldId="403"/>
        </pc:sldMkLst>
      </pc:sldChg>
      <pc:sldChg chg="add mod ord modShow">
        <pc:chgData name="Jim Fleming" userId="161791bae1afb603" providerId="LiveId" clId="{F66FFDDD-5F75-4548-ABBF-5A53E03DCE03}" dt="2022-09-10T21:23:35.577" v="2845" actId="729"/>
        <pc:sldMkLst>
          <pc:docMk/>
          <pc:sldMk cId="467348810" sldId="404"/>
        </pc:sldMkLst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1062863198" sldId="404"/>
        </pc:sldMkLst>
      </pc:sldChg>
      <pc:sldChg chg="add mod ord modShow">
        <pc:chgData name="Jim Fleming" userId="161791bae1afb603" providerId="LiveId" clId="{F66FFDDD-5F75-4548-ABBF-5A53E03DCE03}" dt="2022-09-10T21:23:35.577" v="2845" actId="729"/>
        <pc:sldMkLst>
          <pc:docMk/>
          <pc:sldMk cId="2052419234" sldId="405"/>
        </pc:sldMkLst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2478365513" sldId="405"/>
        </pc:sldMkLst>
      </pc:sldChg>
      <pc:sldChg chg="add ord">
        <pc:chgData name="Jim Fleming" userId="161791bae1afb603" providerId="LiveId" clId="{F66FFDDD-5F75-4548-ABBF-5A53E03DCE03}" dt="2022-09-10T21:24:02.604" v="2850" actId="20578"/>
        <pc:sldMkLst>
          <pc:docMk/>
          <pc:sldMk cId="1860029911" sldId="406"/>
        </pc:sldMkLst>
      </pc:sldChg>
      <pc:sldChg chg="add del ord">
        <pc:chgData name="Jim Fleming" userId="161791bae1afb603" providerId="LiveId" clId="{F66FFDDD-5F75-4548-ABBF-5A53E03DCE03}" dt="2022-09-10T21:26:09.205" v="2870" actId="2696"/>
        <pc:sldMkLst>
          <pc:docMk/>
          <pc:sldMk cId="3082645083" sldId="407"/>
        </pc:sldMkLst>
      </pc:sldChg>
      <pc:sldChg chg="add del ord replId">
        <pc:chgData name="Jim Fleming" userId="161791bae1afb603" providerId="LiveId" clId="{F66FFDDD-5F75-4548-ABBF-5A53E03DCE03}" dt="2022-09-10T21:26:19.827" v="2871" actId="2696"/>
        <pc:sldMkLst>
          <pc:docMk/>
          <pc:sldMk cId="3194377501" sldId="408"/>
        </pc:sldMkLst>
      </pc:sldChg>
      <pc:sldChg chg="add ord">
        <pc:chgData name="Jim Fleming" userId="161791bae1afb603" providerId="LiveId" clId="{F66FFDDD-5F75-4548-ABBF-5A53E03DCE03}" dt="2022-09-10T21:24:10.973" v="2853" actId="20578"/>
        <pc:sldMkLst>
          <pc:docMk/>
          <pc:sldMk cId="3607497650" sldId="409"/>
        </pc:sldMkLst>
      </pc:sldChg>
      <pc:sldChg chg="add ord replId">
        <pc:chgData name="Jim Fleming" userId="161791bae1afb603" providerId="LiveId" clId="{F66FFDDD-5F75-4548-ABBF-5A53E03DCE03}" dt="2022-09-10T21:24:23.986" v="2857" actId="20578"/>
        <pc:sldMkLst>
          <pc:docMk/>
          <pc:sldMk cId="2808854377" sldId="410"/>
        </pc:sldMkLst>
      </pc:sldChg>
      <pc:sldChg chg="add del ord replId">
        <pc:chgData name="Jim Fleming" userId="161791bae1afb603" providerId="LiveId" clId="{F66FFDDD-5F75-4548-ABBF-5A53E03DCE03}" dt="2022-09-10T21:27:01.854" v="2873" actId="2696"/>
        <pc:sldMkLst>
          <pc:docMk/>
          <pc:sldMk cId="3851645429" sldId="411"/>
        </pc:sldMkLst>
      </pc:sldChg>
      <pc:sldChg chg="add ord replId">
        <pc:chgData name="Jim Fleming" userId="161791bae1afb603" providerId="LiveId" clId="{F66FFDDD-5F75-4548-ABBF-5A53E03DCE03}" dt="2022-09-10T21:24:15.761" v="2855" actId="20578"/>
        <pc:sldMkLst>
          <pc:docMk/>
          <pc:sldMk cId="1258535449" sldId="412"/>
        </pc:sldMkLst>
      </pc:sldChg>
      <pc:sldChg chg="add ord">
        <pc:chgData name="Jim Fleming" userId="161791bae1afb603" providerId="LiveId" clId="{F66FFDDD-5F75-4548-ABBF-5A53E03DCE03}" dt="2022-09-10T21:24:20.351" v="2856" actId="20578"/>
        <pc:sldMkLst>
          <pc:docMk/>
          <pc:sldMk cId="4226858621" sldId="413"/>
        </pc:sldMkLst>
      </pc:sldChg>
      <pc:sldChg chg="add ord replId">
        <pc:chgData name="Jim Fleming" userId="161791bae1afb603" providerId="LiveId" clId="{F66FFDDD-5F75-4548-ABBF-5A53E03DCE03}" dt="2022-09-10T21:24:28.129" v="2858" actId="20578"/>
        <pc:sldMkLst>
          <pc:docMk/>
          <pc:sldMk cId="37522321" sldId="414"/>
        </pc:sldMkLst>
      </pc:sldChg>
      <pc:sldChg chg="add ord replId">
        <pc:chgData name="Jim Fleming" userId="161791bae1afb603" providerId="LiveId" clId="{F66FFDDD-5F75-4548-ABBF-5A53E03DCE03}" dt="2022-09-10T21:24:44.031" v="2861" actId="20578"/>
        <pc:sldMkLst>
          <pc:docMk/>
          <pc:sldMk cId="1380446505" sldId="415"/>
        </pc:sldMkLst>
      </pc:sldChg>
      <pc:sldChg chg="add ord replId">
        <pc:chgData name="Jim Fleming" userId="161791bae1afb603" providerId="LiveId" clId="{F66FFDDD-5F75-4548-ABBF-5A53E03DCE03}" dt="2022-09-10T21:24:40.456" v="2859" actId="20578"/>
        <pc:sldMkLst>
          <pc:docMk/>
          <pc:sldMk cId="1399594284" sldId="416"/>
        </pc:sldMkLst>
      </pc:sldChg>
      <pc:sldChg chg="add del ord replId">
        <pc:chgData name="Jim Fleming" userId="161791bae1afb603" providerId="LiveId" clId="{F66FFDDD-5F75-4548-ABBF-5A53E03DCE03}" dt="2022-09-10T21:28:38.189" v="2876" actId="2696"/>
        <pc:sldMkLst>
          <pc:docMk/>
          <pc:sldMk cId="1591624030" sldId="417"/>
        </pc:sldMkLst>
      </pc:sldChg>
      <pc:sldChg chg="add ord replId">
        <pc:chgData name="Jim Fleming" userId="161791bae1afb603" providerId="LiveId" clId="{F66FFDDD-5F75-4548-ABBF-5A53E03DCE03}" dt="2022-09-10T21:24:46.857" v="2862" actId="20578"/>
        <pc:sldMkLst>
          <pc:docMk/>
          <pc:sldMk cId="491832907" sldId="418"/>
        </pc:sldMkLst>
      </pc:sldChg>
      <pc:sldChg chg="add del ord replId">
        <pc:chgData name="Jim Fleming" userId="161791bae1afb603" providerId="LiveId" clId="{F66FFDDD-5F75-4548-ABBF-5A53E03DCE03}" dt="2022-09-10T21:29:51.252" v="2878" actId="2696"/>
        <pc:sldMkLst>
          <pc:docMk/>
          <pc:sldMk cId="1933300421" sldId="419"/>
        </pc:sldMkLst>
      </pc:sldChg>
      <pc:sldChg chg="add replId">
        <pc:chgData name="Jim Fleming" userId="161791bae1afb603" providerId="LiveId" clId="{F66FFDDD-5F75-4548-ABBF-5A53E03DCE03}" dt="2022-09-10T21:23:50.305" v="2849" actId="2890"/>
        <pc:sldMkLst>
          <pc:docMk/>
          <pc:sldMk cId="3301827054" sldId="420"/>
        </pc:sldMkLst>
      </pc:sldChg>
      <pc:sldMasterChg chg="setBg modSldLayout">
        <pc:chgData name="Jim Fleming" userId="161791bae1afb603" providerId="LiveId" clId="{F66FFDDD-5F75-4548-ABBF-5A53E03DCE03}" dt="2022-09-10T20:45:25.883" v="2"/>
        <pc:sldMasterMkLst>
          <pc:docMk/>
          <pc:sldMasterMk cId="2266903852" sldId="2147483648"/>
        </pc:sldMasterMkLst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860947312" sldId="2147483649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428206093" sldId="2147483650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735470576" sldId="2147483651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010351470" sldId="2147483652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93028136" sldId="2147483653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039341533" sldId="2147483654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1795316238" sldId="2147483655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921630419" sldId="2147483656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879271659" sldId="2147483657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949989815" sldId="2147483658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187016968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688181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to </a:t>
            </a:r>
            <a:r>
              <a:rPr lang="en-US" sz="4000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zēn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			Christos</a:t>
            </a:r>
            <a:b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to </a:t>
            </a:r>
            <a:r>
              <a:rPr lang="en-US" sz="4000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apothanein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	</a:t>
            </a:r>
            <a:r>
              <a:rPr lang="en-US" sz="4000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kerdos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=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to live			Christ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to die			gain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688181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i="1" dirty="0">
                <a:solidFill>
                  <a:srgbClr val="00B0F0"/>
                </a:solidFill>
                <a:latin typeface="Avenir Next" panose="020B0503020202020204" pitchFamily="34" charset="0"/>
              </a:rPr>
              <a:t>to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zēn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			</a:t>
            </a:r>
            <a:r>
              <a:rPr lang="en-US" sz="40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Next" panose="020B0503020202020204" pitchFamily="34" charset="0"/>
              </a:rPr>
              <a:t>Ch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rist</a:t>
            </a:r>
            <a:r>
              <a:rPr lang="en-US" sz="4000" i="1" dirty="0">
                <a:solidFill>
                  <a:srgbClr val="FFFF00"/>
                </a:solidFill>
                <a:latin typeface="Avenir Next" panose="020B0503020202020204" pitchFamily="34" charset="0"/>
              </a:rPr>
              <a:t>os</a:t>
            </a:r>
            <a:b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i="1" dirty="0">
                <a:solidFill>
                  <a:srgbClr val="00B0F0"/>
                </a:solidFill>
                <a:latin typeface="Avenir Next" panose="020B0503020202020204" pitchFamily="34" charset="0"/>
              </a:rPr>
              <a:t>to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apothanein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	</a:t>
            </a:r>
            <a:r>
              <a:rPr lang="en-US" sz="40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venir Next" panose="020B0503020202020204" pitchFamily="34" charset="0"/>
              </a:rPr>
              <a:t>k</a:t>
            </a:r>
            <a:r>
              <a:rPr lang="en-US" sz="4000" i="1" dirty="0" err="1">
                <a:solidFill>
                  <a:schemeClr val="bg2"/>
                </a:solidFill>
                <a:latin typeface="Avenir Next" panose="020B0503020202020204" pitchFamily="34" charset="0"/>
              </a:rPr>
              <a:t>e</a:t>
            </a:r>
            <a:r>
              <a:rPr lang="en-US" sz="4000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rd</a:t>
            </a:r>
            <a:r>
              <a:rPr lang="en-US" sz="4000" i="1" dirty="0" err="1">
                <a:solidFill>
                  <a:srgbClr val="FFFF00"/>
                </a:solidFill>
                <a:latin typeface="Avenir Next" panose="020B0503020202020204" pitchFamily="34" charset="0"/>
              </a:rPr>
              <a:t>os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=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to live			Christ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to die			gain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27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600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May 23, 1934 -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October 25, 2022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536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O for a thousand tongues to sing</a:t>
            </a:r>
          </a:p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my dear Redeemer’s praise!</a:t>
            </a:r>
          </a:p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The glories of my God and King,</a:t>
            </a:r>
          </a:p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the triumphs of his grace.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10623526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O For a Thousand Tongues to 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7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My gracious Master and my God,</a:t>
            </a:r>
          </a:p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assist me to proclaim,</a:t>
            </a:r>
          </a:p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to spread through all the earth abroad</a:t>
            </a:r>
          </a:p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the honors of thy name.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10623526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O For a Thousand Tongues to 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6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Jesus! the name that charms our fears,</a:t>
            </a:r>
          </a:p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that bids our sorrows cease;</a:t>
            </a:r>
          </a:p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‘tis music in the sinner’s ears,</a:t>
            </a:r>
          </a:p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‘tis life, and health, and peace!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10623526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O For a Thousand Tongues to 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4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He breaks the power of canceled sin,</a:t>
            </a:r>
          </a:p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he sets the prisoner free;</a:t>
            </a:r>
          </a:p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his blood can make the foulest clean;</a:t>
            </a:r>
          </a:p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his blood availed for 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10623526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O For a Thousand Tongues to 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56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3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1:21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76-79)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71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…a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distinguishable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part of the whole,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but as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part of the whole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, not above or outside it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90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…a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distinguishable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part of the whole,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but as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part of the whole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, not above or outside it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322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Paul can see it no other way: as the master was, so must the servant be.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pacification of the known world by the Romans was known as the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pax Romana/ Augusta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. The ideology of universal peace and prosperity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The pacification of the known world by the Romans was known as the </a:t>
            </a:r>
            <a:r>
              <a:rPr lang="en-US" sz="4000" i="1" dirty="0">
                <a:latin typeface="Avenir Next" panose="020B0503020202020204" pitchFamily="34" charset="0"/>
              </a:rPr>
              <a:t>pax Romana/ Augusta</a:t>
            </a:r>
            <a:r>
              <a:rPr lang="en-US" sz="4000" dirty="0">
                <a:latin typeface="Avenir Next" panose="020B0503020202020204" pitchFamily="34" charset="0"/>
              </a:rPr>
              <a:t>. The ideology of universal peace and prosperity under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The pacification of the known world by the Romans was known as the </a:t>
            </a:r>
            <a:r>
              <a:rPr lang="en-US" sz="4000" i="1" dirty="0">
                <a:latin typeface="Avenir Next" panose="020B0503020202020204" pitchFamily="34" charset="0"/>
              </a:rPr>
              <a:t>pax Romana/ Augusta</a:t>
            </a:r>
            <a:r>
              <a:rPr lang="en-US" sz="4000" dirty="0">
                <a:latin typeface="Avenir Next" panose="020B0503020202020204" pitchFamily="34" charset="0"/>
              </a:rPr>
              <a:t>. The ideology of universal peace and prosperity under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Christ Jesus provides the basis for their relation to God, “glue” for their connections with each other, the sphere for their life and endeavors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Christ Jesus provides the basis for their relation to God, “glue” for their connections with each other, the sphere for their life and endeavors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The heart cannot love what the mind does not know.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For me, to live is Christ and to die is gain.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1:21 (CSB)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1:21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76-79)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6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accentuating the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process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of living…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accentuating the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act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of dying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79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1:21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76-79)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3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Death is gain for Paul, not because it provides an escape from his troubles but because it means being “with Christ”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(v. 23).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80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Paul viewed his suffering and death as a gain for the advance of the gospel because he expected that his death would be his final and most effective witness for Christ.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91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600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Those of us in a predominantly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reading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culture sometimes forget… these words were primarily experienced by hearing them read, not by reading.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49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4665</TotalTime>
  <Words>798</Words>
  <Application>Microsoft Macintosh PowerPoint</Application>
  <PresentationFormat>Widescreen</PresentationFormat>
  <Paragraphs>65</Paragraphs>
  <Slides>29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76-79)</vt:lpstr>
      <vt:lpstr>Philippians 1:21 (CSB)</vt:lpstr>
      <vt:lpstr>Today’s class (pages 76-79)</vt:lpstr>
      <vt:lpstr>Dr. G. F. Hawthorne &amp; Dr. Ralph P. Martin  accentuating the process of living…  accentuating the act of dying</vt:lpstr>
      <vt:lpstr>Today’s class (pages 76-79)</vt:lpstr>
      <vt:lpstr>Dr. Joe Hellerman  Death is gain for Paul, not because it provides an escape from his troubles but because it means being “with Christ” (v. 23).</vt:lpstr>
      <vt:lpstr>Dr. G. Walter Hansen  Paul viewed his suffering and death as a gain for the advance of the gospel because he expected that his death would be his final and most effective witness for Christ.</vt:lpstr>
      <vt:lpstr>Dr. Gordon Fee  Those of us in a predominantly reading culture sometimes forget… these words were primarily experienced by hearing them read, not by reading.</vt:lpstr>
      <vt:lpstr>Dr. Gordon Fee  to zēn   Christos to apothanein kerdos  =  to live   Christ to die   gain</vt:lpstr>
      <vt:lpstr>Dr. Gordon Fee  to zēn   Christos to apothanein kerdos  =  to live   Christ to die   gain</vt:lpstr>
      <vt:lpstr>Dr. Gordon Fee  May 23, 1934 - October 25, 2022</vt:lpstr>
      <vt:lpstr>O For a Thousand Tongues to Sing</vt:lpstr>
      <vt:lpstr>O For a Thousand Tongues to Sing</vt:lpstr>
      <vt:lpstr>O For a Thousand Tongues to Sing</vt:lpstr>
      <vt:lpstr>O For a Thousand Tongues to Sing</vt:lpstr>
      <vt:lpstr>Prayer Time</vt:lpstr>
      <vt:lpstr>Today’s class (page 16)</vt:lpstr>
      <vt:lpstr>PowerPoint Presentation</vt:lpstr>
      <vt:lpstr> Preposition circle (page 11)</vt:lpstr>
      <vt:lpstr>Dr. Gordon Fee  …a distinguishable part of the whole, but as part of the whole, not above or outside it</vt:lpstr>
      <vt:lpstr>Dr. G. Walter Hansen  …a distinguishable part of the whole, but as part of the whole, not above or outside it</vt:lpstr>
      <vt:lpstr>Dr. G. F. Hawthorne &amp; Dr. Ralph P. Martin  Paul can see it no other way: as the master was, so must the servant be.</vt:lpstr>
      <vt:lpstr>Dr. Joe Hellerman  The pacification of the known world by the Romans was known as the pax Romana/ Augusta. The ideology of universal peace and prosperity</vt:lpstr>
      <vt:lpstr>Dr. Mark Keown  The pacification of the known world by the Romans was known as the pax Romana/ Augusta. The ideology of universal peace and prosperity under</vt:lpstr>
      <vt:lpstr>Dr. Peter T. O’Brien  The pacification of the known world by the Romans was known as the pax Romana/ Augusta. The ideology of universal peace and prosperity under</vt:lpstr>
      <vt:lpstr>Dr. John Reumann  Christ Jesus provides the basis for their relation to God, “glue” for their connections with each other, the sphere for their life and endeavors</vt:lpstr>
      <vt:lpstr>Dr. Moises Silva  Christ Jesus provides the basis for their relation to God, “glue” for their connections with each other, the sphere for their life and endeavors</vt:lpstr>
      <vt:lpstr>Jen Wilkin  The heart cannot love what the mind does not know.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3</cp:revision>
  <cp:lastPrinted>2022-07-30T14:36:29Z</cp:lastPrinted>
  <dcterms:created xsi:type="dcterms:W3CDTF">2022-07-16T19:21:48Z</dcterms:created>
  <dcterms:modified xsi:type="dcterms:W3CDTF">2022-10-30T21:38:17Z</dcterms:modified>
</cp:coreProperties>
</file>